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notesMasterIdLst>
    <p:notesMasterId r:id="rId3"/>
  </p:notesMasterIdLst>
  <p:sldIdLst>
    <p:sldId id="33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Ogilvie" initials="KO" lastIdx="1" clrIdx="0">
    <p:extLst>
      <p:ext uri="{19B8F6BF-5375-455C-9EA6-DF929625EA0E}">
        <p15:presenceInfo xmlns:p15="http://schemas.microsoft.com/office/powerpoint/2012/main" userId="Kristen Ogilv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1" autoAdjust="0"/>
    <p:restoredTop sz="93899" autoAdjust="0"/>
  </p:normalViewPr>
  <p:slideViewPr>
    <p:cSldViewPr snapToGrid="0" snapToObjects="1">
      <p:cViewPr varScale="1">
        <p:scale>
          <a:sx n="122" d="100"/>
          <a:sy n="12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0F1DF-958C-7A46-AC97-25650B46817F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65D9-670F-EF4A-9286-DA40CE55F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8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9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8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9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5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3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8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82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1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4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9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43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0B5A-B657-4ECA-A0BF-25356979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Themes</a:t>
            </a:r>
          </a:p>
        </p:txBody>
      </p:sp>
      <p:pic>
        <p:nvPicPr>
          <p:cNvPr id="4" name="Content Placeholder 3" descr="Photo: Person proudly holding up two books, in front of Alaska Native artwork and wearing Alaska Native clothing&#10;&#10;Caption: Role model as a scholar, persistent in her studies, displaying strength in the face of adversity, showing students how to embrace their culture within every part of their lives.&#10;&#10;Themes: resilience, pride, tradition, culture, determination, accomplishment">
            <a:extLst>
              <a:ext uri="{FF2B5EF4-FFF2-40B4-BE49-F238E27FC236}">
                <a16:creationId xmlns:a16="http://schemas.microsoft.com/office/drawing/2014/main" id="{1E5CB8E6-F35C-41B8-8C82-8FDF2A37D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3820" y="-2688"/>
            <a:ext cx="6038180" cy="3429001"/>
          </a:xfrm>
          <a:prstGeom prst="rect">
            <a:avLst/>
          </a:prstGeom>
        </p:spPr>
      </p:pic>
      <p:pic>
        <p:nvPicPr>
          <p:cNvPr id="6" name="Picture 5" descr="Picture: Group of three hands high-fiving with the caption &quot;Celebrating and Supporting Your Journey&quot; showing how the Native Student Services team comes together with students to help them succeed: Value Discussions, Native Early Transitions, Elders and Family Matters, Native Cultural Identity, etc.&#10;&#10;Theme: Connection and Support.&#10;&#10;A second photo shows two people collaborating in on-campus student employment.&#10;&#10;Theme: Reaching, Engaging, Connecting">
            <a:extLst>
              <a:ext uri="{FF2B5EF4-FFF2-40B4-BE49-F238E27FC236}">
                <a16:creationId xmlns:a16="http://schemas.microsoft.com/office/drawing/2014/main" id="{4A0A00EA-10B3-4D12-9C9E-5062E2AD9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300" y="3157384"/>
            <a:ext cx="6096528" cy="3429297"/>
          </a:xfrm>
          <a:prstGeom prst="rect">
            <a:avLst/>
          </a:prstGeom>
        </p:spPr>
      </p:pic>
      <p:pic>
        <p:nvPicPr>
          <p:cNvPr id="7" name="Picture 6" descr="Photo: PWSC students inviting the Valdez City Council and community to the Valdez Ice Climbing Festival at a council meeting.&#10;&#10;Theme: Fostering Community Engagement">
            <a:extLst>
              <a:ext uri="{FF2B5EF4-FFF2-40B4-BE49-F238E27FC236}">
                <a16:creationId xmlns:a16="http://schemas.microsoft.com/office/drawing/2014/main" id="{01A5A478-D351-4833-9570-F96C8622E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" y="1"/>
            <a:ext cx="3857625" cy="4142154"/>
          </a:xfrm>
          <a:prstGeom prst="rect">
            <a:avLst/>
          </a:prstGeom>
        </p:spPr>
      </p:pic>
      <p:pic>
        <p:nvPicPr>
          <p:cNvPr id="8" name="Picture 7" descr="Photo: PWSC alumni and several youth crouching over flora during an outdoor youth hike as part of a PWSC/BLM internship.">
            <a:extLst>
              <a:ext uri="{FF2B5EF4-FFF2-40B4-BE49-F238E27FC236}">
                <a16:creationId xmlns:a16="http://schemas.microsoft.com/office/drawing/2014/main" id="{B650B1A0-8064-4761-A03A-712C85AB6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226" y="0"/>
            <a:ext cx="3941799" cy="2956349"/>
          </a:xfrm>
          <a:prstGeom prst="rect">
            <a:avLst/>
          </a:prstGeom>
        </p:spPr>
      </p:pic>
      <p:pic>
        <p:nvPicPr>
          <p:cNvPr id="5" name="Picture 4" descr="Photo of a community foot clinic. Caption: Ciivic engagement, experiential, and connected learning can have a huge impact on community members and students alike.&#10;&#10;Theme: Fostering Community Engagement">
            <a:extLst>
              <a:ext uri="{FF2B5EF4-FFF2-40B4-BE49-F238E27FC236}">
                <a16:creationId xmlns:a16="http://schemas.microsoft.com/office/drawing/2014/main" id="{71FEE1B5-B9F8-4A3A-B46F-105C4FC53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" y="3609879"/>
            <a:ext cx="5775439" cy="32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4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6">
      <a:dk1>
        <a:srgbClr val="2F2F2F"/>
      </a:dk1>
      <a:lt1>
        <a:sysClr val="window" lastClr="FFFFFF"/>
      </a:lt1>
      <a:dk2>
        <a:srgbClr val="212121"/>
      </a:dk2>
      <a:lt2>
        <a:srgbClr val="636363"/>
      </a:lt2>
      <a:accent1>
        <a:srgbClr val="00800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{6902ACDC-3A2E-F942-98B9-7F9600132B13}tf10001121</Template>
  <TotalTime>572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Wingdings 2</vt:lpstr>
      <vt:lpstr>Quotable</vt:lpstr>
      <vt:lpstr>Emerging Themes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Buckingham</dc:creator>
  <cp:lastModifiedBy>Megan Carlson</cp:lastModifiedBy>
  <cp:revision>42</cp:revision>
  <dcterms:created xsi:type="dcterms:W3CDTF">2020-11-11T23:29:37Z</dcterms:created>
  <dcterms:modified xsi:type="dcterms:W3CDTF">2023-10-10T18:22:07Z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