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682D7-0592-49EE-8ED5-6709B736F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1D44F3-1601-44C0-A749-F469AED5D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9C895-5CC3-455E-A3AA-5F59B7C3F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F1E3-E91C-48C0-82B8-014501D0375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29877-872E-4EF4-8373-A93FFB549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3220C-0922-44EB-B768-30B30A2B3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4BBA-2286-4C66-9D8C-E9046684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EDE7E-DC7E-488D-A207-1C3E400D6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7973BA-1E54-4784-AAC8-08A237759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D10EE-D8D9-4D6D-BD3D-ABEB4958E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F1E3-E91C-48C0-82B8-014501D0375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A4207-CDFD-443B-9E9A-7FBD31ECF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DEB1E-3483-4F24-8913-86D5E4374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4BBA-2286-4C66-9D8C-E9046684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9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21E66F-FE2C-453B-ADF1-A000C5EC9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4A66F0-4D7D-4CF5-9D19-6E8FC785F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6B3E1-6A92-4205-B8B3-C782F66B7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F1E3-E91C-48C0-82B8-014501D0375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9DC86-8804-4335-8735-17271D4CF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34FA5-E918-4C72-8AB3-CC39F350E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4BBA-2286-4C66-9D8C-E9046684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1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BB94-A837-451B-BEFE-4E7E3267D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B8392-8CC7-4422-A5EB-D5F32F127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F605E-D17B-48EB-85D0-83583EC6A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F1E3-E91C-48C0-82B8-014501D0375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605AE-1673-41F2-879D-627CB82F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64982-5BBF-407C-989A-E88AB373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4BBA-2286-4C66-9D8C-E9046684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7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EC55A-7DAD-4B47-B87F-4DE9EB326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AECDC-1CC6-4B1E-885B-9859D6B48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C0559-E5CF-416D-9809-3E5A75AB1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F1E3-E91C-48C0-82B8-014501D0375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45D23-421C-4A77-9AF0-1E0AADF5D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96822-6AF2-41AA-B74B-D12B21C53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4BBA-2286-4C66-9D8C-E9046684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3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CA30F-6EA6-40BC-AF29-4860585D1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42155-C11A-4AC3-AD60-D2C8993516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23515-90B2-4A08-BF44-1C854BD6E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FD970-C132-4D00-9C48-7AD19E312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F1E3-E91C-48C0-82B8-014501D0375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58721-6B29-4277-AA84-097E6F357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C4244-EDA8-4980-B870-F7BE473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4BBA-2286-4C66-9D8C-E9046684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0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DB9E5-8BB8-4E02-B415-07A2B605E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9B04C-1A32-4C35-B204-84F1AC1E5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7960A4-591E-487E-95FD-3B05A7F7D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FDB765-73C1-46A9-A1BA-D4BB25CA0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5EC5D-DA0B-4791-9F86-1F8D5428BF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46EAE-7212-429F-9026-247493986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F1E3-E91C-48C0-82B8-014501D0375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8654FB-6E74-4F7F-88BB-22B781C8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FA5C54-55CB-46AB-BF22-2949F96B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4BBA-2286-4C66-9D8C-E9046684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4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DC8DA-6238-48E4-B038-B7F4A77D3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842AE2-1384-4134-91F9-ABB4C3DF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F1E3-E91C-48C0-82B8-014501D0375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A1B5D-FD42-45ED-BEDA-FF80D1884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21780-7C2E-4381-B714-F0841E441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4BBA-2286-4C66-9D8C-E9046684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7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5EDEF2-E516-4180-B961-BDC71BEB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F1E3-E91C-48C0-82B8-014501D0375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354FAE-0FCF-419E-A609-09C9F67BD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230609-F319-45E4-8AB0-CE81F7630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4BBA-2286-4C66-9D8C-E9046684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3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FC15-B0B0-4452-8B84-E5CA03A0E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26E42-E441-4F97-BF83-A5ACB858A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B45723-DAD8-4906-9E45-2B7CE2886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0851F-EB87-4F3C-B8CD-01C5E00B1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F1E3-E91C-48C0-82B8-014501D0375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4054B-8937-4CD6-B34C-B5BF79646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8CFE1-F09F-4089-8446-62FC66CF7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4BBA-2286-4C66-9D8C-E9046684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9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EA807-E5C5-4C32-B795-46493024A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9C381C-6981-4CBE-97B5-C06A5E8FE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8524B0-47C4-4138-8220-5C1B52554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670C7-762A-479B-9310-0E2B6B74A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F1E3-E91C-48C0-82B8-014501D0375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34453-9D6E-4126-A3EF-9E8C8C8E6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92B77-18FB-4B8E-A98A-582AC1AE7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4BBA-2286-4C66-9D8C-E9046684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3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F69509-CD0A-404E-9411-955495A8F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856A4-E0E9-4EAF-9226-838F7AA3C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B4365-47A6-4861-B97B-95D729FF9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7F1E3-E91C-48C0-82B8-014501D0375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A795B-878F-4479-888E-5DCA52B86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15E16-3A9D-40FB-BB83-541C07A36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44BBA-2286-4C66-9D8C-E9046684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3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C1BA6-C377-9822-BD2A-626455CDD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106" y="365125"/>
            <a:ext cx="5551894" cy="1325563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Integrating the Core Competencies into CAS’s College to Career Project with AAC&amp;U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D88411-441C-4F26-DB97-0D8C7EB6A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22" y="1972382"/>
            <a:ext cx="5403272" cy="46777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Survey level course and Gen Ed</a:t>
            </a:r>
          </a:p>
          <a:p>
            <a:r>
              <a:rPr lang="en-US" dirty="0"/>
              <a:t>Many students outside major and outside of CAS</a:t>
            </a:r>
          </a:p>
          <a:p>
            <a:r>
              <a:rPr lang="en-US" dirty="0"/>
              <a:t>Numerous first-generation, Middle College/ANSEP students</a:t>
            </a:r>
          </a:p>
          <a:p>
            <a:r>
              <a:rPr lang="en-US" dirty="0"/>
              <a:t>Online and asynchronous</a:t>
            </a:r>
          </a:p>
          <a:p>
            <a:r>
              <a:rPr lang="en-US" dirty="0"/>
              <a:t>Higher DNF/F challenges but also opportunities </a:t>
            </a:r>
          </a:p>
          <a:p>
            <a:pPr lvl="1"/>
            <a:r>
              <a:rPr lang="en-US" dirty="0"/>
              <a:t>Close reading and note-taking</a:t>
            </a:r>
          </a:p>
          <a:p>
            <a:pPr lvl="1"/>
            <a:r>
              <a:rPr lang="en-US" dirty="0"/>
              <a:t>An introduction to ideas of different genres of sources and different kinds of audiences</a:t>
            </a:r>
          </a:p>
          <a:p>
            <a:pPr lvl="1"/>
            <a:r>
              <a:rPr lang="en-US" dirty="0"/>
              <a:t>Historical empathy and appreciation of diversity of cultures and ways of living/belief/knowing </a:t>
            </a:r>
            <a:r>
              <a:rPr lang="en-US" dirty="0">
                <a:sym typeface="Wingdings" pitchFamily="2" charset="2"/>
              </a:rPr>
              <a:t> intercultural fluency</a:t>
            </a:r>
            <a:endParaRPr lang="en-US" dirty="0"/>
          </a:p>
        </p:txBody>
      </p:sp>
      <p:pic>
        <p:nvPicPr>
          <p:cNvPr id="4" name="Picture 3" descr="A picture of a CV for Gaius Julius Caesar Octavianus. ">
            <a:extLst>
              <a:ext uri="{FF2B5EF4-FFF2-40B4-BE49-F238E27FC236}">
                <a16:creationId xmlns:a16="http://schemas.microsoft.com/office/drawing/2014/main" id="{BA4B6F7C-8101-4AF4-950F-72376551D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934" y="325500"/>
            <a:ext cx="5326960" cy="62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69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84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Integrating the Core Competencies into CAS’s College to Career Project with AAC&amp;U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the Core Competencies into CAS’s College to Career Project with AAC&amp;U</dc:title>
  <dc:creator>Ray Ball</dc:creator>
  <cp:lastModifiedBy>Ray Ball</cp:lastModifiedBy>
  <cp:revision>2</cp:revision>
  <dcterms:created xsi:type="dcterms:W3CDTF">2023-10-19T19:18:39Z</dcterms:created>
  <dcterms:modified xsi:type="dcterms:W3CDTF">2023-10-19T19:24:40Z</dcterms:modified>
</cp:coreProperties>
</file>