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Carlson" initials="MC" lastIdx="14" clrIdx="0">
    <p:extLst>
      <p:ext uri="{19B8F6BF-5375-455C-9EA6-DF929625EA0E}">
        <p15:presenceInfo xmlns:p15="http://schemas.microsoft.com/office/powerpoint/2012/main" userId="S-1-5-21-985031297-1542154364-2908406550-321188" providerId="AD"/>
      </p:ext>
    </p:extLst>
  </p:cmAuthor>
  <p:cmAuthor id="2" name="Terrence Kelly Jr" initials="TKJ" lastIdx="11" clrIdx="1">
    <p:extLst>
      <p:ext uri="{19B8F6BF-5375-455C-9EA6-DF929625EA0E}">
        <p15:presenceInfo xmlns:p15="http://schemas.microsoft.com/office/powerpoint/2012/main" userId="S::tmkelly2@alaska.edu::3011847d-f0ca-4038-b0df-ca8cb56c8b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5037" autoAdjust="0"/>
  </p:normalViewPr>
  <p:slideViewPr>
    <p:cSldViewPr snapToGrid="0">
      <p:cViewPr>
        <p:scale>
          <a:sx n="66" d="100"/>
          <a:sy n="66" d="100"/>
        </p:scale>
        <p:origin x="1229" y="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85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2421" cy="466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9" y="3"/>
            <a:ext cx="2972421" cy="466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955C0893-7C2E-4415-8CC0-B3CA68AFE3BE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7"/>
            <a:ext cx="2972421" cy="466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829677"/>
            <a:ext cx="2972421" cy="466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DD001079-22AF-48AC-8145-F4AEF953B9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8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r">
              <a:defRPr sz="1200"/>
            </a:lvl1pPr>
          </a:lstStyle>
          <a:p>
            <a:fld id="{06F35ECF-13F6-4DF1-B968-33DDA76F64C9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8" rIns="93156" bIns="465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56" tIns="46578" rIns="93156" bIns="465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9"/>
            <a:ext cx="2971800" cy="466433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r">
              <a:defRPr sz="1200"/>
            </a:lvl1pPr>
          </a:lstStyle>
          <a:p>
            <a:fld id="{0CD30521-CEB6-4511-9B3F-C53D1DF3D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6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F997-6E95-4DFA-B0B0-04AFD4A6493F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8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6B4C-7FC2-4B5B-A336-91F61075C5AB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9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D650-F131-4D70-AED6-1939E124BED6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40E4-3DFD-4CF2-AF21-89D8FC9DE195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7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270A-EA33-487B-888D-B7D229EB16D9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6E1F-9EC6-4401-9EEC-4187925F8F0D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181B-B5B5-4F8A-B8A2-B84CD3727C13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5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A786-2D7A-4986-94C9-5E8E71316BE4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2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B0C6-86B9-49AA-A0C4-1D06AA5B978B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8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B752-F10C-4876-AF80-E8B4199EBBC6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5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130A-5AE2-4AA4-804E-8313D670A3D0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8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6516-EA93-4917-81DF-28193BD82755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DBE3-31E2-49C8-A28C-8D4C93BAB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240030" y="223670"/>
            <a:ext cx="11704320" cy="6412230"/>
          </a:xfrm>
          <a:prstGeom prst="roundRect">
            <a:avLst>
              <a:gd name="adj" fmla="val 7255"/>
            </a:avLst>
          </a:prstGeom>
          <a:noFill/>
          <a:ln w="317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125506" y="116542"/>
            <a:ext cx="11932023" cy="6604934"/>
          </a:xfrm>
          <a:prstGeom prst="roundRect">
            <a:avLst>
              <a:gd name="adj" fmla="val 7760"/>
            </a:avLst>
          </a:prstGeom>
          <a:noFill/>
          <a:ln w="63500">
            <a:solidFill>
              <a:srgbClr val="337D5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 descr="http://greenandgold.uaa.alaska.edu/logos/UAA/UAA_1Line_2color_soli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96"/>
            <a:ext cx="7019365" cy="46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37D5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D7086-CFFB-4AC0-B923-D9F6066F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UAA Multicultural Student Services post: &quot;Celebrating Latine/Hispanic Heratiage Month&quot; featuring a student majoring in Computer Science and considering minoring in Electrical Engineering">
            <a:extLst>
              <a:ext uri="{FF2B5EF4-FFF2-40B4-BE49-F238E27FC236}">
                <a16:creationId xmlns:a16="http://schemas.microsoft.com/office/drawing/2014/main" id="{BEC98178-76AA-489B-8A5E-65F1387F84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052" y="3142255"/>
            <a:ext cx="1966435" cy="3072171"/>
          </a:xfrm>
          <a:prstGeom prst="rect">
            <a:avLst/>
          </a:prstGeom>
        </p:spPr>
      </p:pic>
      <p:pic>
        <p:nvPicPr>
          <p:cNvPr id="8" name="Picture 7" descr="UAA Multicultural Student Services post: &quot;What does Latine/Hispanic Heritage Month mean to you?&quot; Photo of gathering in show with Puerto Rican flag with a quotation about cultures coming together to tell stories and share food and cultural dances">
            <a:extLst>
              <a:ext uri="{FF2B5EF4-FFF2-40B4-BE49-F238E27FC236}">
                <a16:creationId xmlns:a16="http://schemas.microsoft.com/office/drawing/2014/main" id="{7EC4ECEF-AC82-48DC-BE5E-DE7D4976B5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943" y="3116071"/>
            <a:ext cx="1936113" cy="3045987"/>
          </a:xfrm>
          <a:prstGeom prst="rect">
            <a:avLst/>
          </a:prstGeom>
        </p:spPr>
      </p:pic>
      <p:pic>
        <p:nvPicPr>
          <p:cNvPr id="6" name="Picture 5" descr="UAA Multicultural Student Services post: &quot;What does Filipino American Heritage Month mean to you?&quot; Photo of a smiling student in medical clothing with a quotation about the culture of sharing through food, hospitality, generosity, celebration, and caring deeply for one another.">
            <a:extLst>
              <a:ext uri="{FF2B5EF4-FFF2-40B4-BE49-F238E27FC236}">
                <a16:creationId xmlns:a16="http://schemas.microsoft.com/office/drawing/2014/main" id="{4C5A501C-B1D5-44AE-A652-0D98515646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3142255"/>
            <a:ext cx="1936113" cy="304598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374D715-65C9-426F-AFFE-EECE245202D5}"/>
              </a:ext>
            </a:extLst>
          </p:cNvPr>
          <p:cNvSpPr/>
          <p:nvPr/>
        </p:nvSpPr>
        <p:spPr>
          <a:xfrm>
            <a:off x="2202180" y="2219015"/>
            <a:ext cx="7574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Effective Communication</a:t>
            </a:r>
            <a:r>
              <a:rPr lang="en-US" dirty="0"/>
              <a:t>:  The knowledge and skills necessary to engage in effective communication in diverse contexts and formats.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13447-D744-46F8-95E9-C8E4DC51D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320" y="1657668"/>
            <a:ext cx="9144000" cy="600074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Integrating and Modeling Effective Communication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5B5B7-260E-4697-9423-AF347357E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320" y="643574"/>
            <a:ext cx="9144000" cy="1006474"/>
          </a:xfrm>
        </p:spPr>
        <p:txBody>
          <a:bodyPr>
            <a:normAutofit/>
          </a:bodyPr>
          <a:lstStyle/>
          <a:p>
            <a:r>
              <a:rPr lang="en-US" dirty="0"/>
              <a:t>UAA Student Affairs</a:t>
            </a:r>
          </a:p>
        </p:txBody>
      </p:sp>
    </p:spTree>
    <p:extLst>
      <p:ext uri="{BB962C8B-B14F-4D97-AF65-F5344CB8AC3E}">
        <p14:creationId xmlns:p14="http://schemas.microsoft.com/office/powerpoint/2010/main" val="17891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27445</TotalTime>
  <Words>28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UAA Student Affairs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2023 Forum - Brief Core Competencies Overview</dc:title>
  <dc:creator>cdking@alaska.edu</dc:creator>
  <cp:lastModifiedBy>Megan Carlson</cp:lastModifiedBy>
  <cp:revision>342</cp:revision>
  <cp:lastPrinted>2021-11-12T18:10:01Z</cp:lastPrinted>
  <dcterms:created xsi:type="dcterms:W3CDTF">2015-08-13T22:57:33Z</dcterms:created>
  <dcterms:modified xsi:type="dcterms:W3CDTF">2023-10-20T01:39:08Z</dcterms:modified>
  <cp:contentStatus/>
</cp:coreProperties>
</file>