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0" r:id="rId9"/>
    <p:sldId id="270" r:id="rId10"/>
    <p:sldId id="261" r:id="rId11"/>
    <p:sldId id="271" r:id="rId12"/>
    <p:sldId id="263" r:id="rId13"/>
    <p:sldId id="274" r:id="rId14"/>
    <p:sldId id="264" r:id="rId15"/>
    <p:sldId id="275" r:id="rId16"/>
    <p:sldId id="265" r:id="rId17"/>
    <p:sldId id="276" r:id="rId18"/>
    <p:sldId id="26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Mentoring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Sudarsan </a:t>
            </a:r>
            <a:r>
              <a:rPr lang="en-US" b="1" dirty="0" err="1" smtClean="0">
                <a:solidFill>
                  <a:srgbClr val="7030A0"/>
                </a:solidFill>
              </a:rPr>
              <a:t>Rangarajan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Ph.D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and Toby Widdicombe, </a:t>
            </a:r>
            <a:r>
              <a:rPr lang="en-US" b="1" dirty="0" err="1" smtClean="0">
                <a:solidFill>
                  <a:srgbClr val="7030A0"/>
                </a:solidFill>
              </a:rPr>
              <a:t>Ph.D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b="1" smtClean="0">
                <a:solidFill>
                  <a:srgbClr val="7030A0"/>
                </a:solidFill>
              </a:rPr>
              <a:t>Diversity Summit 2016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8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Mentoring 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1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52836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Accountability with Admin. (Assoc. Deans and Deans)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Articulation of a Goal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Confidentiality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and Theory Discussions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Flexibility to Allow for Changes in Mentoring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Formal Process for Changing Mentors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 Steps: Motivation; Vision; Framework; Action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 Separated from P&amp;T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of Research (publications and conferences)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of Popular Culture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Weekly Journal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Mentoring Program Assessment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38289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(each semester, protégé and mentor, Likert scale, benefit to institution</a:t>
            </a: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 of Findings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Revision of Evaluation (built into process)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8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Administrative </a:t>
            </a:r>
            <a:r>
              <a:rPr lang="en-US" b="1" dirty="0" smtClean="0"/>
              <a:t>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6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49199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Alaska Native Corporations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Estimates of Cost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FIPSE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Institutional Commitment (long-term)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Mentoring Institute Office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Mentoring Library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NEA/NEH/NSF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Website (</a:t>
            </a: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uaa.alaska.edu/mentoring </a:t>
            </a: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program) 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4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Mentoring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0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345563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 Savings from Repeated Hiring (at $6-8K per hire)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Improvement in Pedagogy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Improvement of Campus Climate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in Diversity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in Efficiency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in Faculty and Student Retention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in Professionalism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53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Difficulties with </a:t>
            </a:r>
            <a:r>
              <a:rPr lang="en-US" b="1" dirty="0"/>
              <a:t>Mentoring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0101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Boundaries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Death Spiral (Dependence. Discord. Distrust. Distance. Departure)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Generational Divide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of Mentoring Theory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of Reliable Research (qualitative vs. quantitative)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 of Commitment (personal and institutional)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 of Investment (personal and institutional)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 for Infrastructure and Permanence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Workload Adjustment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0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Mentoring Definitions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345563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Definition: “Mentoring constitutes the process by means of which an experienced and trusted advisor (mentor) guides a less-experienced individual (protégé) in the understanding of a work environment with the intent being to improve the working and/or personal lives of both individuals</a:t>
            </a: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 vs. </a:t>
            </a: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Coach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Traditional vs. Holistic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Mentoring </a:t>
            </a:r>
            <a:r>
              <a:rPr lang="en-US" b="1" dirty="0" smtClean="0"/>
              <a:t>Categories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8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49199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Peer to Peer Faculty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Hierarchy Model: Faculty (Full/Associate to Assistant; Full to Associate)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Model (Seasoned vs. New)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Anonymous </a:t>
            </a: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vs. Known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Speed </a:t>
            </a: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Mentoring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 &amp; V-Mentoring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Mentor’s Role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3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52836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Counseling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Desire for Emulation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Friendship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 by Example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 Modeling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Socializing into the Profession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Sponsoring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Telling the Hard Truth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9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Mentor-Protégé Relationship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0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0110"/>
            <a:ext cx="6096000" cy="42414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Compassion vs. Narcissism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Developing Listening Skills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Enjoyment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Feedback: Readiness; Objectivity; Emotional </a:t>
            </a: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Intuition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Feedback Loop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Finessing of the Dynamic Relation among you, personality, environment, and culture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Mutuality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Recovery from Negative Experiences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Self-Esteem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and Stories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Think </a:t>
            </a: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Win/Win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  <a:endParaRPr lang="en-US" b="1" dirty="0">
              <a:solidFill>
                <a:srgbClr val="7030A0"/>
              </a:solidFill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7030A0"/>
                </a:solidFill>
                <a:latin typeface="Adobe Garamond Pro" panose="02020502060506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 Difference</a:t>
            </a:r>
            <a:endParaRPr lang="en-US" b="1" dirty="0">
              <a:solidFill>
                <a:srgbClr val="7030A0"/>
              </a:solidFill>
              <a:effectLst/>
              <a:latin typeface="Adobe Garamond Pro" panose="02020502060506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6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393</Words>
  <Application>Microsoft Office PowerPoint</Application>
  <PresentationFormat>Widescreen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Adobe Garamond Pro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Mentoring Presentation</vt:lpstr>
      <vt:lpstr>Mentoring Definitions  </vt:lpstr>
      <vt:lpstr>PowerPoint Presentation</vt:lpstr>
      <vt:lpstr>Mentoring Categories </vt:lpstr>
      <vt:lpstr>PowerPoint Presentation</vt:lpstr>
      <vt:lpstr>Mentor’s Role </vt:lpstr>
      <vt:lpstr>PowerPoint Presentation</vt:lpstr>
      <vt:lpstr>Mentor-Protégé Relationship </vt:lpstr>
      <vt:lpstr>PowerPoint Presentation</vt:lpstr>
      <vt:lpstr>Mentoring Process </vt:lpstr>
      <vt:lpstr>PowerPoint Presentation</vt:lpstr>
      <vt:lpstr>Mentoring Program Assessment </vt:lpstr>
      <vt:lpstr>PowerPoint Presentation</vt:lpstr>
      <vt:lpstr>Administrative Support </vt:lpstr>
      <vt:lpstr>PowerPoint Presentation</vt:lpstr>
      <vt:lpstr>Advantages of Mentoring </vt:lpstr>
      <vt:lpstr>PowerPoint Presentation</vt:lpstr>
      <vt:lpstr>Difficulties with Mentoring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Presentation</dc:title>
  <dc:creator>Toby Widdicombe</dc:creator>
  <cp:lastModifiedBy>Justin M Collins</cp:lastModifiedBy>
  <cp:revision>17</cp:revision>
  <dcterms:created xsi:type="dcterms:W3CDTF">2015-11-10T22:39:29Z</dcterms:created>
  <dcterms:modified xsi:type="dcterms:W3CDTF">2016-05-13T18:03:06Z</dcterms:modified>
</cp:coreProperties>
</file>