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7"/>
  </p:notesMasterIdLst>
  <p:sldIdLst>
    <p:sldId id="256" r:id="rId2"/>
    <p:sldId id="281" r:id="rId3"/>
    <p:sldId id="258" r:id="rId4"/>
    <p:sldId id="390" r:id="rId5"/>
    <p:sldId id="41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006600"/>
    <a:srgbClr val="008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786" autoAdjust="0"/>
    <p:restoredTop sz="86364" autoAdjust="0"/>
  </p:normalViewPr>
  <p:slideViewPr>
    <p:cSldViewPr snapToGrid="0" snapToObjects="1">
      <p:cViewPr>
        <p:scale>
          <a:sx n="90" d="100"/>
          <a:sy n="90" d="100"/>
        </p:scale>
        <p:origin x="-152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7304" y="3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C14D-E791-2546-A187-FE1701B89F64}" type="datetimeFigureOut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3A72-F45E-564D-967E-32BF9A6D9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70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01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01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3A72-F45E-564D-967E-32BF9A6D92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0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3175000"/>
            <a:ext cx="6629400" cy="1966155"/>
          </a:xfrm>
          <a:solidFill>
            <a:srgbClr val="008000"/>
          </a:solidFill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Draft Research Plan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update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3000" dirty="0">
                <a:solidFill>
                  <a:srgbClr val="FFFFFF"/>
                </a:solidFill>
              </a:rPr>
              <a:t/>
            </a:r>
            <a:br>
              <a:rPr lang="en-US" sz="30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7335" y="1491212"/>
            <a:ext cx="3408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Presentation to the </a:t>
            </a:r>
            <a:endParaRPr lang="en-US" sz="2800" b="1" dirty="0">
              <a:solidFill>
                <a:srgbClr val="008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Faculty Senate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66" y="5393764"/>
            <a:ext cx="77996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By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Dr. Helena S. Wisniewski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Vice Provost for Research and Graduate Studies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Dean, Graduate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team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VPR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700" dirty="0" smtClean="0">
                <a:solidFill>
                  <a:srgbClr val="FFFFFF"/>
                </a:solidFill>
              </a:rPr>
              <a:t>Research Council members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3" y="1641682"/>
            <a:ext cx="8593838" cy="6986530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Chair, Dr. Helena Wisniewski, 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VPRGS</a:t>
            </a:r>
            <a:r>
              <a:rPr lang="en-US" sz="1600" dirty="0">
                <a:latin typeface="Times New Roman"/>
                <a:cs typeface="Times New Roman"/>
              </a:rPr>
              <a:t>/Dean Grad School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David Yesner, Graduate School</a:t>
            </a:r>
            <a:r>
              <a:rPr lang="en-US" sz="1600" dirty="0" smtClean="0">
                <a:latin typeface="Times New Roman"/>
                <a:cs typeface="Times New Roman"/>
              </a:rPr>
              <a:t>/ Anthropology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Timothy Smith, Music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Dan Kline, English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Orson Smith, Interim Dean Engineering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Aaron Dotson, Civil Engineering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Jonathan Alevy, Economics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Fred Rainey, </a:t>
            </a:r>
            <a:r>
              <a:rPr lang="en-US" sz="1600" dirty="0" smtClean="0">
                <a:latin typeface="Times New Roman"/>
                <a:cs typeface="Times New Roman"/>
              </a:rPr>
              <a:t>Director, </a:t>
            </a:r>
            <a:r>
              <a:rPr lang="en-US" sz="1600" dirty="0">
                <a:latin typeface="Times New Roman"/>
                <a:cs typeface="Times New Roman"/>
              </a:rPr>
              <a:t>Biological </a:t>
            </a:r>
            <a:r>
              <a:rPr lang="en-US" sz="1600" dirty="0" smtClean="0">
                <a:latin typeface="Times New Roman"/>
                <a:cs typeface="Times New Roman"/>
              </a:rPr>
              <a:t>Sciences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Dr. Don Spalinger, Biological Sciences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Lil Alessa, Biological </a:t>
            </a:r>
            <a:r>
              <a:rPr lang="en-US" sz="1600" dirty="0" smtClean="0">
                <a:latin typeface="Times New Roman"/>
                <a:cs typeface="Times New Roman"/>
              </a:rPr>
              <a:t>Sciences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Jocelyn Krebs, Biological Sciences</a:t>
            </a:r>
            <a:r>
              <a:rPr lang="en-US" sz="1600" dirty="0" smtClean="0">
                <a:latin typeface="Times New Roman"/>
                <a:cs typeface="Times New Roman"/>
              </a:rPr>
              <a:t>/ Director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INBRE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Dr. Jeff Welker, Biological Sciences, Director, </a:t>
            </a:r>
            <a:r>
              <a:rPr lang="en-US" sz="1600" dirty="0" smtClean="0">
                <a:latin typeface="Times New Roman"/>
                <a:cs typeface="Times New Roman"/>
              </a:rPr>
              <a:t>ENRI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Dr. LeeAnn Munk, Geology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Frank Moore, Computer Science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Sam Cook, Mathematics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Marie Lowe, ISER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Cindy Knall, WWAMI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</a:t>
            </a:r>
            <a:r>
              <a:rPr lang="en-US" sz="1600" dirty="0">
                <a:latin typeface="Times New Roman"/>
                <a:cs typeface="Times New Roman"/>
              </a:rPr>
              <a:t>. David Driscoll, Director, </a:t>
            </a:r>
            <a:r>
              <a:rPr lang="en-US" sz="1600" dirty="0" smtClean="0">
                <a:latin typeface="Times New Roman"/>
                <a:cs typeface="Times New Roman"/>
              </a:rPr>
              <a:t>ICHS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Dr. Jeff Bailey,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339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Draft Themes of the plan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13"/>
            <a:ext cx="8229600" cy="4980687"/>
          </a:xfrm>
          <a:noFill/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To  ensure our competitiveness in a rapidly changing </a:t>
            </a:r>
            <a:r>
              <a:rPr lang="en-US" sz="2000" b="1" i="1" dirty="0">
                <a:latin typeface="Times New Roman"/>
                <a:cs typeface="Times New Roman"/>
              </a:rPr>
              <a:t>world, </a:t>
            </a:r>
            <a:r>
              <a:rPr lang="en-US" sz="2000" i="1" dirty="0">
                <a:solidFill>
                  <a:schemeClr val="accent5"/>
                </a:solidFill>
                <a:latin typeface="Times New Roman"/>
                <a:cs typeface="Times New Roman"/>
              </a:rPr>
              <a:t>UAA’s strategic research plan will 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provide a road map </a:t>
            </a:r>
            <a:r>
              <a:rPr lang="en-US" sz="20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to become </a:t>
            </a:r>
            <a:r>
              <a:rPr lang="en-US" sz="2000" b="1" i="1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a </a:t>
            </a:r>
            <a:r>
              <a:rPr lang="en-US" sz="2000" b="1" i="1" dirty="0">
                <a:solidFill>
                  <a:schemeClr val="accent5"/>
                </a:solidFill>
                <a:latin typeface="Times New Roman"/>
                <a:cs typeface="Times New Roman"/>
              </a:rPr>
              <a:t>leader in innovation through </a:t>
            </a:r>
            <a:r>
              <a:rPr lang="en-US" sz="2000" b="1" i="1" dirty="0">
                <a:solidFill>
                  <a:schemeClr val="tx1"/>
                </a:solidFill>
                <a:latin typeface="Times New Roman"/>
                <a:cs typeface="Times New Roman"/>
              </a:rPr>
              <a:t>research, creativity, and invention</a:t>
            </a:r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lan will address </a:t>
            </a:r>
            <a:r>
              <a:rPr lang="en-US" sz="2000" b="1" dirty="0" smtClean="0">
                <a:latin typeface="Times New Roman"/>
                <a:cs typeface="Times New Roman"/>
              </a:rPr>
              <a:t>three main themes </a:t>
            </a:r>
            <a:r>
              <a:rPr lang="en-US" sz="2000" dirty="0" smtClean="0">
                <a:latin typeface="Times New Roman"/>
                <a:cs typeface="Times New Roman"/>
              </a:rPr>
              <a:t>with associated goals and objectives: </a:t>
            </a:r>
          </a:p>
          <a:p>
            <a:pPr marL="114300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   1. </a:t>
            </a:r>
            <a:r>
              <a:rPr lang="en-US" sz="2000" b="1" dirty="0">
                <a:latin typeface="Times New Roman"/>
                <a:cs typeface="Times New Roman"/>
              </a:rPr>
              <a:t>C</a:t>
            </a:r>
            <a:r>
              <a:rPr lang="en-US" sz="2000" b="1" dirty="0" smtClean="0">
                <a:latin typeface="Times New Roman"/>
                <a:cs typeface="Times New Roman"/>
              </a:rPr>
              <a:t>urrent areas of excellence – </a:t>
            </a:r>
            <a:r>
              <a:rPr lang="en-US" sz="2000" dirty="0" smtClean="0">
                <a:latin typeface="Times New Roman"/>
                <a:cs typeface="Times New Roman"/>
              </a:rPr>
              <a:t>well-established </a:t>
            </a:r>
            <a:r>
              <a:rPr lang="en-US" sz="2000" b="1" dirty="0" smtClean="0">
                <a:latin typeface="Times New Roman"/>
                <a:cs typeface="Times New Roman"/>
              </a:rPr>
              <a:t>traditional research areas </a:t>
            </a:r>
            <a:r>
              <a:rPr lang="en-US" sz="2000" b="1" dirty="0">
                <a:latin typeface="Times New Roman"/>
                <a:cs typeface="Times New Roman"/>
              </a:rPr>
              <a:t>within </a:t>
            </a:r>
            <a:r>
              <a:rPr lang="en-US" sz="2000" b="1" dirty="0" smtClean="0">
                <a:latin typeface="Times New Roman"/>
                <a:cs typeface="Times New Roman"/>
              </a:rPr>
              <a:t>UAA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and those which emphasize traditional research </a:t>
            </a:r>
            <a:r>
              <a:rPr lang="en-US" sz="2000" dirty="0" smtClean="0">
                <a:latin typeface="Times New Roman"/>
                <a:cs typeface="Times New Roman"/>
              </a:rPr>
              <a:t>and creative directions.</a:t>
            </a:r>
          </a:p>
          <a:p>
            <a:pPr marL="114300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   2. </a:t>
            </a:r>
            <a:r>
              <a:rPr lang="en-US" sz="2000" b="1" dirty="0" smtClean="0">
                <a:latin typeface="Times New Roman"/>
                <a:cs typeface="Times New Roman"/>
              </a:rPr>
              <a:t>New capabilities - </a:t>
            </a:r>
            <a:r>
              <a:rPr lang="en-US" sz="2000" dirty="0" smtClean="0">
                <a:latin typeface="Times New Roman"/>
                <a:cs typeface="Times New Roman"/>
              </a:rPr>
              <a:t>aligned with sustainable research and technology trends.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3. </a:t>
            </a:r>
            <a:r>
              <a:rPr lang="en-US" sz="2000" b="1" dirty="0" smtClean="0">
                <a:latin typeface="Times New Roman"/>
                <a:cs typeface="Times New Roman"/>
              </a:rPr>
              <a:t>Commercialization – </a:t>
            </a:r>
            <a:r>
              <a:rPr lang="en-US" sz="2000" dirty="0" smtClean="0">
                <a:latin typeface="Times New Roman"/>
                <a:cs typeface="Times New Roman"/>
              </a:rPr>
              <a:t>commercialize technology based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on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faculty and student research</a:t>
            </a:r>
            <a:r>
              <a:rPr lang="en-US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</a:rPr>
              <a:t>at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</a:rPr>
              <a:t>UAA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Times New Roman"/>
              </a:rPr>
              <a:t>benefit the state and the community.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  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481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The Themes are related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140"/>
            <a:ext cx="8229600" cy="4980687"/>
          </a:xfrm>
          <a:noFill/>
        </p:spPr>
        <p:txBody>
          <a:bodyPr>
            <a:normAutofit/>
          </a:bodyPr>
          <a:lstStyle/>
          <a:p>
            <a:pPr marL="742950" lvl="1" indent="-28575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endParaRPr lang="en-US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Content Placeholder 3" descr="Figure 1.jpg"/>
          <p:cNvPicPr>
            <a:picLocks noChangeAspect="1"/>
          </p:cNvPicPr>
          <p:nvPr/>
        </p:nvPicPr>
        <p:blipFill rotWithShape="1">
          <a:blip r:embed="rId3"/>
          <a:srcRect t="15110" r="-18"/>
          <a:stretch/>
        </p:blipFill>
        <p:spPr>
          <a:xfrm>
            <a:off x="1329765" y="2044949"/>
            <a:ext cx="6434445" cy="4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/>
            </a:r>
            <a:br>
              <a:rPr lang="en-US" sz="3600" b="1" dirty="0" smtClean="0">
                <a:latin typeface="Times New Roman"/>
                <a:cs typeface="Times New Roman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Steps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to finalize the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Strategic </a:t>
            </a:r>
            <a:r>
              <a:rPr lang="en-US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Research Plan </a:t>
            </a:r>
            <a:r>
              <a:rPr lang="en-US" sz="3600" b="1" dirty="0">
                <a:latin typeface="Times New Roman"/>
                <a:cs typeface="Times New Roman"/>
              </a:rPr>
              <a:t/>
            </a:r>
            <a:br>
              <a:rPr lang="en-US" sz="3600" b="1" dirty="0">
                <a:latin typeface="Times New Roman"/>
                <a:cs typeface="Times New Roman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651535"/>
            <a:ext cx="8229600" cy="4980687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Provide Faculty Senate with draft August 2012</a:t>
            </a:r>
          </a:p>
          <a:p>
            <a:pPr>
              <a:buClrTx/>
              <a:buFont typeface="Arial"/>
              <a:buChar char="•"/>
            </a:pPr>
            <a:endParaRPr lang="en-US" sz="2000" b="1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Input requested by end of  August 2012</a:t>
            </a:r>
          </a:p>
          <a:p>
            <a:pPr marL="114300" indent="0">
              <a:buClrTx/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 Research Council – Final </a:t>
            </a:r>
            <a:r>
              <a:rPr lang="en-US" sz="2000" b="1" dirty="0">
                <a:latin typeface="Times New Roman"/>
                <a:cs typeface="Times New Roman"/>
              </a:rPr>
              <a:t>P</a:t>
            </a:r>
            <a:r>
              <a:rPr lang="en-US" sz="2000" b="1" dirty="0" smtClean="0">
                <a:latin typeface="Times New Roman"/>
                <a:cs typeface="Times New Roman"/>
              </a:rPr>
              <a:t>lan/Approval – end of Sept 2012</a:t>
            </a:r>
          </a:p>
          <a:p>
            <a:pPr marL="114300" indent="0">
              <a:buClrTx/>
              <a:buNone/>
            </a:pPr>
            <a:endParaRPr lang="en-US" sz="2000" b="1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Request Faculty Senate Presentation -Approval – Oct 2012</a:t>
            </a:r>
          </a:p>
          <a:p>
            <a:pPr>
              <a:buClrTx/>
              <a:buFont typeface="Arial"/>
              <a:buChar char="•"/>
            </a:pPr>
            <a:endParaRPr lang="en-US" sz="2000" b="1" dirty="0">
              <a:latin typeface="Times New Roman"/>
              <a:cs typeface="Times New Roman"/>
            </a:endParaRPr>
          </a:p>
          <a:p>
            <a:pPr>
              <a:buClrTx/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Plan finalized Oct - 2012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12318</TotalTime>
  <Words>170</Words>
  <Application>Microsoft Macintosh PowerPoint</Application>
  <PresentationFormat>On-screen Show (4:3)</PresentationFormat>
  <Paragraphs>83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                            Draft Research Plan update   </vt:lpstr>
      <vt:lpstr>The team VPR Research Council members</vt:lpstr>
      <vt:lpstr>Draft Themes of the plan</vt:lpstr>
      <vt:lpstr>The Themes are related</vt:lpstr>
      <vt:lpstr> Steps to finalize the  Strategic Research Plan  </vt:lpstr>
    </vt:vector>
  </TitlesOfParts>
  <Company>University of Alaska Anchorage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Research University of Alaska Anchorage</dc:title>
  <dc:creator>Cheryl Spalinger</dc:creator>
  <cp:lastModifiedBy>Administrator</cp:lastModifiedBy>
  <cp:revision>342</cp:revision>
  <cp:lastPrinted>2012-04-24T07:41:50Z</cp:lastPrinted>
  <dcterms:created xsi:type="dcterms:W3CDTF">2012-05-01T05:06:57Z</dcterms:created>
  <dcterms:modified xsi:type="dcterms:W3CDTF">2012-05-04T16:59:55Z</dcterms:modified>
</cp:coreProperties>
</file>