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Lst>
  <p:notesMasterIdLst>
    <p:notesMasterId r:id="rId6"/>
  </p:notesMasterIdLst>
  <p:handoutMasterIdLst>
    <p:handoutMasterId r:id="rId7"/>
  </p:handoutMasterIdLst>
  <p:sldIdLst>
    <p:sldId id="278" r:id="rId2"/>
    <p:sldId id="291" r:id="rId3"/>
    <p:sldId id="290" r:id="rId4"/>
    <p:sldId id="275" r:id="rId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22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A685"/>
    <a:srgbClr val="7FA685"/>
    <a:srgbClr val="CA0000"/>
    <a:srgbClr val="00583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573" autoAdjust="0"/>
    <p:restoredTop sz="87638" autoAdjust="0"/>
  </p:normalViewPr>
  <p:slideViewPr>
    <p:cSldViewPr snapToGrid="0" snapToObjects="1">
      <p:cViewPr>
        <p:scale>
          <a:sx n="68" d="100"/>
          <a:sy n="68" d="100"/>
        </p:scale>
        <p:origin x="1212" y="-162"/>
      </p:cViewPr>
      <p:guideLst>
        <p:guide orient="horz" pos="2160"/>
        <p:guide pos="1224"/>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168" d="100"/>
          <a:sy n="168" d="100"/>
        </p:scale>
        <p:origin x="3344"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handoutMaster" Target="handoutMasters/handout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B5D7B4AB-BB99-5A42-B696-5859070BA526}" type="datetimeFigureOut">
              <a:rPr lang="en-US" smtClean="0"/>
              <a:t>2/7/2024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84C4B3-7EA6-D04C-8B77-2584186DB51C}" type="slidenum">
              <a:rPr lang="en-US" smtClean="0"/>
              <a:t>‹#›</a:t>
            </a:fld>
            <a:endParaRPr lang="en-US"/>
          </a:p>
        </p:txBody>
      </p:sp>
    </p:spTree>
    <p:extLst>
      <p:ext uri="{BB962C8B-B14F-4D97-AF65-F5344CB8AC3E}">
        <p14:creationId xmlns:p14="http://schemas.microsoft.com/office/powerpoint/2010/main" val="3747008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AC30B2-7F41-E240-BDBD-811720B017A2}" type="datetimeFigureOut">
              <a:rPr lang="en-US" smtClean="0"/>
              <a:t>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1FC95A-C6E1-E641-AF42-9924F1645A8E}" type="slidenum">
              <a:rPr lang="en-US" smtClean="0"/>
              <a:t>‹#›</a:t>
            </a:fld>
            <a:endParaRPr lang="en-US"/>
          </a:p>
        </p:txBody>
      </p:sp>
    </p:spTree>
    <p:extLst>
      <p:ext uri="{BB962C8B-B14F-4D97-AF65-F5344CB8AC3E}">
        <p14:creationId xmlns:p14="http://schemas.microsoft.com/office/powerpoint/2010/main" val="3514036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 replace the logo with your unit logo, hold down the </a:t>
            </a:r>
            <a:r>
              <a:rPr lang="en-US" sz="1200" b="1" dirty="0"/>
              <a:t>CONTROL</a:t>
            </a:r>
            <a:r>
              <a:rPr lang="en-US" sz="1200" dirty="0"/>
              <a:t> key (or right click), then click on the logo. In the menu that appears, click </a:t>
            </a:r>
            <a:r>
              <a:rPr lang="en-US" sz="1200" b="1" dirty="0"/>
              <a:t>“Change Picture”</a:t>
            </a:r>
            <a:r>
              <a:rPr lang="en-US" sz="1200" dirty="0"/>
              <a:t> choose From file… and then navigate to your logo file on your computer. </a:t>
            </a:r>
          </a:p>
          <a:p>
            <a:r>
              <a:rPr lang="en-US" sz="1200" dirty="0"/>
              <a:t>Use the Green and Gold with reverse type version of your logo, the name should look like this - </a:t>
            </a:r>
            <a:r>
              <a:rPr lang="en-US" sz="1200" i="1" dirty="0"/>
              <a:t>“YOURDEPTNAME-GG-</a:t>
            </a:r>
            <a:r>
              <a:rPr lang="en-US" sz="1200" i="1" dirty="0" err="1"/>
              <a:t>Rvrs.png</a:t>
            </a:r>
            <a:r>
              <a:rPr lang="en-US" sz="1200" i="1" dirty="0"/>
              <a:t>”.  </a:t>
            </a:r>
            <a:r>
              <a:rPr lang="en-US" sz="1200" dirty="0"/>
              <a:t>To change the background photo go to the Design Tab, select Format background, for Fill select Picture, then click the insert button and navigate to the photo you want to use on your computer. More photos can be found on the UAA Photo Bank website - https://</a:t>
            </a:r>
            <a:r>
              <a:rPr lang="en-US" sz="1200" dirty="0" err="1"/>
              <a:t>uaaphotobank.smugmug.com</a:t>
            </a:r>
            <a:r>
              <a:rPr lang="en-US" sz="1200" dirty="0"/>
              <a:t>.</a:t>
            </a:r>
            <a:endParaRPr lang="en-US" dirty="0"/>
          </a:p>
        </p:txBody>
      </p:sp>
      <p:sp>
        <p:nvSpPr>
          <p:cNvPr id="4" name="Slide Number Placeholder 3"/>
          <p:cNvSpPr>
            <a:spLocks noGrp="1"/>
          </p:cNvSpPr>
          <p:nvPr>
            <p:ph type="sldNum" sz="quarter" idx="5"/>
          </p:nvPr>
        </p:nvSpPr>
        <p:spPr/>
        <p:txBody>
          <a:bodyPr/>
          <a:lstStyle/>
          <a:p>
            <a:fld id="{D21FC95A-C6E1-E641-AF42-9924F1645A8E}" type="slidenum">
              <a:rPr lang="en-US" smtClean="0"/>
              <a:t>1</a:t>
            </a:fld>
            <a:endParaRPr lang="en-US"/>
          </a:p>
        </p:txBody>
      </p:sp>
    </p:spTree>
    <p:extLst>
      <p:ext uri="{BB962C8B-B14F-4D97-AF65-F5344CB8AC3E}">
        <p14:creationId xmlns:p14="http://schemas.microsoft.com/office/powerpoint/2010/main" val="953486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1FC95A-C6E1-E641-AF42-9924F1645A8E}" type="slidenum">
              <a:rPr lang="en-US" smtClean="0"/>
              <a:t>2</a:t>
            </a:fld>
            <a:endParaRPr lang="en-US"/>
          </a:p>
        </p:txBody>
      </p:sp>
    </p:spTree>
    <p:extLst>
      <p:ext uri="{BB962C8B-B14F-4D97-AF65-F5344CB8AC3E}">
        <p14:creationId xmlns:p14="http://schemas.microsoft.com/office/powerpoint/2010/main" val="2830129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21FC95A-C6E1-E641-AF42-9924F1645A8E}" type="slidenum">
              <a:rPr lang="en-US" smtClean="0"/>
              <a:t>4</a:t>
            </a:fld>
            <a:endParaRPr lang="en-US"/>
          </a:p>
        </p:txBody>
      </p:sp>
    </p:spTree>
    <p:extLst>
      <p:ext uri="{BB962C8B-B14F-4D97-AF65-F5344CB8AC3E}">
        <p14:creationId xmlns:p14="http://schemas.microsoft.com/office/powerpoint/2010/main" val="3420613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737600" y="6289823"/>
            <a:ext cx="2844800" cy="365125"/>
          </a:xfrm>
          <a:prstGeom prst="rect">
            <a:avLst/>
          </a:prstGeom>
        </p:spPr>
        <p:txBody>
          <a:bodyPr/>
          <a:lstStyle>
            <a:lvl1pPr algn="r">
              <a:defRPr/>
            </a:lvl1pPr>
          </a:lstStyle>
          <a:p>
            <a:fld id="{07318160-7599-154C-A819-7F1195988480}" type="datetimeFigureOut">
              <a:rPr lang="en-US" smtClean="0"/>
              <a:pPr/>
              <a:t>2/7/2024</a:t>
            </a:fld>
            <a:endParaRPr lang="en-US" dirty="0"/>
          </a:p>
        </p:txBody>
      </p:sp>
      <p:pic>
        <p:nvPicPr>
          <p:cNvPr id="9" name="Picture 8">
            <a:extLst>
              <a:ext uri="{FF2B5EF4-FFF2-40B4-BE49-F238E27FC236}">
                <a16:creationId xmlns:a16="http://schemas.microsoft.com/office/drawing/2014/main" id="{F6DB8464-3026-0049-D3D7-B24331EB6B70}"/>
              </a:ext>
            </a:extLst>
          </p:cNvPr>
          <p:cNvPicPr>
            <a:picLocks noChangeAspect="1"/>
          </p:cNvPicPr>
          <p:nvPr userDrawn="1"/>
        </p:nvPicPr>
        <p:blipFill>
          <a:blip r:embed="rId2"/>
          <a:stretch>
            <a:fillRect/>
          </a:stretch>
        </p:blipFill>
        <p:spPr>
          <a:xfrm>
            <a:off x="626531" y="98191"/>
            <a:ext cx="3541182" cy="257294"/>
          </a:xfrm>
          <a:prstGeom prst="rect">
            <a:avLst/>
          </a:prstGeom>
        </p:spPr>
      </p:pic>
    </p:spTree>
    <p:extLst>
      <p:ext uri="{BB962C8B-B14F-4D97-AF65-F5344CB8AC3E}">
        <p14:creationId xmlns:p14="http://schemas.microsoft.com/office/powerpoint/2010/main" val="3676025070"/>
      </p:ext>
    </p:extLst>
  </p:cSld>
  <p:clrMapOvr>
    <a:masterClrMapping/>
  </p:clrMapOvr>
  <p:extLst>
    <p:ext uri="{DCECCB84-F9BA-43D5-87BE-67443E8EF086}">
      <p15:sldGuideLst xmlns:p15="http://schemas.microsoft.com/office/powerpoint/2012/main">
        <p15:guide id="1" orient="horz" pos="192">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737600" y="6289823"/>
            <a:ext cx="2844800" cy="365125"/>
          </a:xfrm>
          <a:prstGeom prst="rect">
            <a:avLst/>
          </a:prstGeom>
        </p:spPr>
        <p:txBody>
          <a:bodyPr/>
          <a:lstStyle>
            <a:lvl1pPr algn="r">
              <a:defRPr/>
            </a:lvl1pPr>
          </a:lstStyle>
          <a:p>
            <a:fld id="{07318160-7599-154C-A819-7F1195988480}" type="datetimeFigureOut">
              <a:rPr lang="en-US" smtClean="0"/>
              <a:pPr/>
              <a:t>2/7/2024</a:t>
            </a:fld>
            <a:endParaRPr lang="en-US"/>
          </a:p>
        </p:txBody>
      </p:sp>
    </p:spTree>
    <p:extLst>
      <p:ext uri="{BB962C8B-B14F-4D97-AF65-F5344CB8AC3E}">
        <p14:creationId xmlns:p14="http://schemas.microsoft.com/office/powerpoint/2010/main" val="30219942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737600" y="6289823"/>
            <a:ext cx="2844800" cy="365125"/>
          </a:xfrm>
          <a:prstGeom prst="rect">
            <a:avLst/>
          </a:prstGeom>
        </p:spPr>
        <p:txBody>
          <a:bodyPr/>
          <a:lstStyle>
            <a:lvl1pPr algn="r">
              <a:defRPr/>
            </a:lvl1pPr>
          </a:lstStyle>
          <a:p>
            <a:fld id="{07318160-7599-154C-A819-7F1195988480}" type="datetimeFigureOut">
              <a:rPr lang="en-US" smtClean="0"/>
              <a:pPr/>
              <a:t>2/7/2024</a:t>
            </a:fld>
            <a:endParaRPr lang="en-US"/>
          </a:p>
        </p:txBody>
      </p:sp>
      <p:sp>
        <p:nvSpPr>
          <p:cNvPr id="8" name="TextBox 7">
            <a:extLst>
              <a:ext uri="{FF2B5EF4-FFF2-40B4-BE49-F238E27FC236}">
                <a16:creationId xmlns:a16="http://schemas.microsoft.com/office/drawing/2014/main" id="{BF185664-AD36-2A74-20BB-622E68AB6598}"/>
              </a:ext>
            </a:extLst>
          </p:cNvPr>
          <p:cNvSpPr txBox="1"/>
          <p:nvPr userDrawn="1"/>
        </p:nvSpPr>
        <p:spPr>
          <a:xfrm>
            <a:off x="8348137" y="42332"/>
            <a:ext cx="3242733" cy="338554"/>
          </a:xfrm>
          <a:prstGeom prst="rect">
            <a:avLst/>
          </a:prstGeom>
          <a:noFill/>
        </p:spPr>
        <p:txBody>
          <a:bodyPr wrap="square" rtlCol="0">
            <a:spAutoFit/>
          </a:bodyPr>
          <a:lstStyle/>
          <a:p>
            <a:pPr algn="r"/>
            <a:r>
              <a:rPr lang="en-US" sz="1600" b="1" dirty="0" err="1">
                <a:solidFill>
                  <a:schemeClr val="tx2"/>
                </a:solidFill>
              </a:rPr>
              <a:t>uaa.alaska.edu</a:t>
            </a:r>
            <a:r>
              <a:rPr lang="en-US" sz="1600" b="1" dirty="0">
                <a:solidFill>
                  <a:schemeClr val="tx2"/>
                </a:solidFill>
              </a:rPr>
              <a:t>/</a:t>
            </a:r>
            <a:r>
              <a:rPr lang="en-US" sz="1600" b="1" dirty="0" err="1">
                <a:solidFill>
                  <a:schemeClr val="tx2"/>
                </a:solidFill>
              </a:rPr>
              <a:t>coh</a:t>
            </a:r>
            <a:endParaRPr lang="en-US" sz="1600" b="1" dirty="0">
              <a:solidFill>
                <a:schemeClr val="tx2"/>
              </a:solidFill>
            </a:endParaRPr>
          </a:p>
        </p:txBody>
      </p:sp>
      <p:pic>
        <p:nvPicPr>
          <p:cNvPr id="9" name="Picture 8">
            <a:extLst>
              <a:ext uri="{FF2B5EF4-FFF2-40B4-BE49-F238E27FC236}">
                <a16:creationId xmlns:a16="http://schemas.microsoft.com/office/drawing/2014/main" id="{5861D1E7-7E6C-8B84-43EE-99BAFEA637B5}"/>
              </a:ext>
            </a:extLst>
          </p:cNvPr>
          <p:cNvPicPr>
            <a:picLocks noChangeAspect="1"/>
          </p:cNvPicPr>
          <p:nvPr userDrawn="1"/>
        </p:nvPicPr>
        <p:blipFill>
          <a:blip r:embed="rId2"/>
          <a:stretch>
            <a:fillRect/>
          </a:stretch>
        </p:blipFill>
        <p:spPr>
          <a:xfrm>
            <a:off x="626531" y="98191"/>
            <a:ext cx="3541182" cy="257294"/>
          </a:xfrm>
          <a:prstGeom prst="rect">
            <a:avLst/>
          </a:prstGeom>
        </p:spPr>
      </p:pic>
    </p:spTree>
    <p:extLst>
      <p:ext uri="{BB962C8B-B14F-4D97-AF65-F5344CB8AC3E}">
        <p14:creationId xmlns:p14="http://schemas.microsoft.com/office/powerpoint/2010/main" val="3594816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737600" y="6289823"/>
            <a:ext cx="2844800" cy="365125"/>
          </a:xfrm>
          <a:prstGeom prst="rect">
            <a:avLst/>
          </a:prstGeom>
        </p:spPr>
        <p:txBody>
          <a:bodyPr/>
          <a:lstStyle>
            <a:lvl1pPr algn="r">
              <a:defRPr/>
            </a:lvl1pPr>
          </a:lstStyle>
          <a:p>
            <a:fld id="{07318160-7599-154C-A819-7F1195988480}" type="datetimeFigureOut">
              <a:rPr lang="en-US" smtClean="0"/>
              <a:pPr/>
              <a:t>2/7/2024</a:t>
            </a:fld>
            <a:endParaRPr lang="en-US" dirty="0"/>
          </a:p>
        </p:txBody>
      </p:sp>
      <p:sp>
        <p:nvSpPr>
          <p:cNvPr id="4" name="TextBox 3">
            <a:extLst>
              <a:ext uri="{FF2B5EF4-FFF2-40B4-BE49-F238E27FC236}">
                <a16:creationId xmlns:a16="http://schemas.microsoft.com/office/drawing/2014/main" id="{491376C3-9515-2ECC-5134-E0C0F252BF8D}"/>
              </a:ext>
            </a:extLst>
          </p:cNvPr>
          <p:cNvSpPr txBox="1"/>
          <p:nvPr userDrawn="1"/>
        </p:nvSpPr>
        <p:spPr>
          <a:xfrm>
            <a:off x="8348137" y="42332"/>
            <a:ext cx="3242733" cy="338554"/>
          </a:xfrm>
          <a:prstGeom prst="rect">
            <a:avLst/>
          </a:prstGeom>
          <a:noFill/>
        </p:spPr>
        <p:txBody>
          <a:bodyPr wrap="square" rtlCol="0">
            <a:spAutoFit/>
          </a:bodyPr>
          <a:lstStyle/>
          <a:p>
            <a:pPr algn="r"/>
            <a:r>
              <a:rPr lang="en-US" sz="1600" b="1" dirty="0" err="1">
                <a:solidFill>
                  <a:schemeClr val="tx2"/>
                </a:solidFill>
              </a:rPr>
              <a:t>uaa.alaska.edu</a:t>
            </a:r>
            <a:r>
              <a:rPr lang="en-US" sz="1600" b="1" dirty="0">
                <a:solidFill>
                  <a:schemeClr val="tx2"/>
                </a:solidFill>
              </a:rPr>
              <a:t>/</a:t>
            </a:r>
            <a:r>
              <a:rPr lang="en-US" sz="1600" b="1" dirty="0" err="1">
                <a:solidFill>
                  <a:schemeClr val="tx2"/>
                </a:solidFill>
              </a:rPr>
              <a:t>coh</a:t>
            </a:r>
            <a:endParaRPr lang="en-US" sz="1600" b="1" dirty="0">
              <a:solidFill>
                <a:schemeClr val="tx2"/>
              </a:solidFill>
            </a:endParaRPr>
          </a:p>
        </p:txBody>
      </p:sp>
      <p:pic>
        <p:nvPicPr>
          <p:cNvPr id="5" name="Picture 4">
            <a:extLst>
              <a:ext uri="{FF2B5EF4-FFF2-40B4-BE49-F238E27FC236}">
                <a16:creationId xmlns:a16="http://schemas.microsoft.com/office/drawing/2014/main" id="{53A7A01B-A32C-47B3-8EE8-A9D557B5A35A}"/>
              </a:ext>
            </a:extLst>
          </p:cNvPr>
          <p:cNvPicPr>
            <a:picLocks noChangeAspect="1"/>
          </p:cNvPicPr>
          <p:nvPr userDrawn="1"/>
        </p:nvPicPr>
        <p:blipFill>
          <a:blip r:embed="rId2"/>
          <a:stretch>
            <a:fillRect/>
          </a:stretch>
        </p:blipFill>
        <p:spPr>
          <a:xfrm>
            <a:off x="626531" y="98191"/>
            <a:ext cx="3541182" cy="257294"/>
          </a:xfrm>
          <a:prstGeom prst="rect">
            <a:avLst/>
          </a:prstGeom>
        </p:spPr>
      </p:pic>
    </p:spTree>
    <p:extLst>
      <p:ext uri="{BB962C8B-B14F-4D97-AF65-F5344CB8AC3E}">
        <p14:creationId xmlns:p14="http://schemas.microsoft.com/office/powerpoint/2010/main" val="2140968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49DC84-D8F9-98AB-2E4F-1A6FBD1DFF53}"/>
              </a:ext>
            </a:extLst>
          </p:cNvPr>
          <p:cNvSpPr txBox="1"/>
          <p:nvPr userDrawn="1"/>
        </p:nvSpPr>
        <p:spPr>
          <a:xfrm>
            <a:off x="8348137" y="42332"/>
            <a:ext cx="3242733" cy="338554"/>
          </a:xfrm>
          <a:prstGeom prst="rect">
            <a:avLst/>
          </a:prstGeom>
          <a:noFill/>
        </p:spPr>
        <p:txBody>
          <a:bodyPr wrap="square" rtlCol="0">
            <a:spAutoFit/>
          </a:bodyPr>
          <a:lstStyle/>
          <a:p>
            <a:pPr algn="r"/>
            <a:r>
              <a:rPr lang="en-US" sz="1600" b="1" dirty="0" err="1">
                <a:solidFill>
                  <a:schemeClr val="tx2"/>
                </a:solidFill>
              </a:rPr>
              <a:t>uaa.alaska.edu</a:t>
            </a:r>
            <a:r>
              <a:rPr lang="en-US" sz="1600" b="1" dirty="0">
                <a:solidFill>
                  <a:schemeClr val="tx2"/>
                </a:solidFill>
              </a:rPr>
              <a:t>/</a:t>
            </a:r>
            <a:r>
              <a:rPr lang="en-US" sz="1600" b="1" dirty="0" err="1">
                <a:solidFill>
                  <a:schemeClr val="tx2"/>
                </a:solidFill>
              </a:rPr>
              <a:t>coh</a:t>
            </a:r>
            <a:endParaRPr lang="en-US" sz="1600" b="1" dirty="0">
              <a:solidFill>
                <a:schemeClr val="tx2"/>
              </a:solidFill>
            </a:endParaRPr>
          </a:p>
        </p:txBody>
      </p:sp>
      <p:pic>
        <p:nvPicPr>
          <p:cNvPr id="4" name="Picture 3">
            <a:extLst>
              <a:ext uri="{FF2B5EF4-FFF2-40B4-BE49-F238E27FC236}">
                <a16:creationId xmlns:a16="http://schemas.microsoft.com/office/drawing/2014/main" id="{6A7F0D60-671E-395C-F401-0B424CCC1493}"/>
              </a:ext>
            </a:extLst>
          </p:cNvPr>
          <p:cNvPicPr>
            <a:picLocks noChangeAspect="1"/>
          </p:cNvPicPr>
          <p:nvPr userDrawn="1"/>
        </p:nvPicPr>
        <p:blipFill>
          <a:blip r:embed="rId2"/>
          <a:stretch>
            <a:fillRect/>
          </a:stretch>
        </p:blipFill>
        <p:spPr>
          <a:xfrm>
            <a:off x="626531" y="98191"/>
            <a:ext cx="3541182" cy="257294"/>
          </a:xfrm>
          <a:prstGeom prst="rect">
            <a:avLst/>
          </a:prstGeom>
        </p:spPr>
      </p:pic>
    </p:spTree>
    <p:extLst>
      <p:ext uri="{BB962C8B-B14F-4D97-AF65-F5344CB8AC3E}">
        <p14:creationId xmlns:p14="http://schemas.microsoft.com/office/powerpoint/2010/main" val="3447988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940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Opt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6522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436709"/>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43671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59876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737600" y="6289823"/>
            <a:ext cx="2844800" cy="365125"/>
          </a:xfrm>
          <a:prstGeom prst="rect">
            <a:avLst/>
          </a:prstGeom>
        </p:spPr>
        <p:txBody>
          <a:bodyPr/>
          <a:lstStyle>
            <a:lvl1pPr algn="r">
              <a:defRPr/>
            </a:lvl1pPr>
          </a:lstStyle>
          <a:p>
            <a:fld id="{EBDDB538-1DDD-064C-9DCC-AF80B1E5BF0D}" type="datetimeFigureOut">
              <a:rPr lang="en-US" smtClean="0"/>
              <a:pPr/>
              <a:t>2/7/2024</a:t>
            </a:fld>
            <a:endParaRPr lang="en-US"/>
          </a:p>
        </p:txBody>
      </p:sp>
    </p:spTree>
    <p:extLst>
      <p:ext uri="{BB962C8B-B14F-4D97-AF65-F5344CB8AC3E}">
        <p14:creationId xmlns:p14="http://schemas.microsoft.com/office/powerpoint/2010/main" val="3767996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08816"/>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57838"/>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012679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5" r:id="rId3"/>
    <p:sldLayoutId id="2147483676" r:id="rId4"/>
    <p:sldLayoutId id="2147483677" r:id="rId5"/>
    <p:sldLayoutId id="2147483681" r:id="rId6"/>
    <p:sldLayoutId id="2147483680" r:id="rId7"/>
    <p:sldLayoutId id="2147483678" r:id="rId8"/>
  </p:sldLayoutIdLst>
  <p:txStyles>
    <p:titleStyle>
      <a:lvl1pPr algn="ctr" defTabSz="457200" rtl="0" eaLnBrk="1" latinLnBrk="0" hangingPunct="1">
        <a:spcBef>
          <a:spcPct val="0"/>
        </a:spcBef>
        <a:buNone/>
        <a:defRPr sz="4400" b="1" kern="1200" baseline="0">
          <a:solidFill>
            <a:srgbClr val="00583D"/>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hape 258">
            <a:extLst>
              <a:ext uri="{FF2B5EF4-FFF2-40B4-BE49-F238E27FC236}">
                <a16:creationId xmlns:a16="http://schemas.microsoft.com/office/drawing/2014/main" id="{C2F0ED93-76FD-A84E-B422-2F36FEC47CE4}"/>
              </a:ext>
            </a:extLst>
          </p:cNvPr>
          <p:cNvSpPr/>
          <p:nvPr/>
        </p:nvSpPr>
        <p:spPr>
          <a:xfrm>
            <a:off x="0" y="389614"/>
            <a:ext cx="12192001" cy="1238889"/>
          </a:xfrm>
          <a:prstGeom prst="rect">
            <a:avLst/>
          </a:prstGeom>
          <a:gradFill>
            <a:gsLst>
              <a:gs pos="0">
                <a:schemeClr val="tx2">
                  <a:alpha val="5273"/>
                </a:schemeClr>
              </a:gs>
              <a:gs pos="64000">
                <a:srgbClr val="4EA685">
                  <a:alpha val="85186"/>
                </a:srgbClr>
              </a:gs>
            </a:gsLst>
            <a:lin ang="10800000" scaled="0"/>
          </a:gradFill>
          <a:ln>
            <a:noFill/>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Roboto Condensed Light"/>
              <a:ea typeface="Roboto Condensed Light"/>
              <a:cs typeface="Roboto Condensed Light"/>
              <a:sym typeface="Roboto Condensed Light"/>
            </a:endParaRPr>
          </a:p>
        </p:txBody>
      </p:sp>
      <p:sp>
        <p:nvSpPr>
          <p:cNvPr id="2" name="Title 1">
            <a:extLst>
              <a:ext uri="{FF2B5EF4-FFF2-40B4-BE49-F238E27FC236}">
                <a16:creationId xmlns:a16="http://schemas.microsoft.com/office/drawing/2014/main" id="{FFFBEF29-D6B7-BF4A-B9E3-BC0324D2EBA4}"/>
              </a:ext>
            </a:extLst>
          </p:cNvPr>
          <p:cNvSpPr>
            <a:spLocks noGrp="1"/>
          </p:cNvSpPr>
          <p:nvPr>
            <p:ph type="ctrTitle" idx="4294967295"/>
          </p:nvPr>
        </p:nvSpPr>
        <p:spPr>
          <a:xfrm>
            <a:off x="329610" y="274045"/>
            <a:ext cx="11102975" cy="1470025"/>
          </a:xfrm>
        </p:spPr>
        <p:txBody>
          <a:bodyPr>
            <a:normAutofit/>
          </a:bodyPr>
          <a:lstStyle/>
          <a:p>
            <a:pPr algn="r"/>
            <a:r>
              <a:rPr lang="en-US" dirty="0">
                <a:solidFill>
                  <a:schemeClr val="bg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Headline goes here</a:t>
            </a:r>
          </a:p>
        </p:txBody>
      </p:sp>
      <p:sp>
        <p:nvSpPr>
          <p:cNvPr id="3" name="Rectangle 2">
            <a:extLst>
              <a:ext uri="{FF2B5EF4-FFF2-40B4-BE49-F238E27FC236}">
                <a16:creationId xmlns:a16="http://schemas.microsoft.com/office/drawing/2014/main" id="{78A830C0-8295-864A-B33A-5F48B77FC546}"/>
              </a:ext>
            </a:extLst>
          </p:cNvPr>
          <p:cNvSpPr/>
          <p:nvPr/>
        </p:nvSpPr>
        <p:spPr>
          <a:xfrm>
            <a:off x="1" y="5761126"/>
            <a:ext cx="12192000" cy="739833"/>
          </a:xfrm>
          <a:prstGeom prst="rect">
            <a:avLst/>
          </a:prstGeom>
          <a:solidFill>
            <a:schemeClr val="accent2">
              <a:alpha val="6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A12DB22-5A0F-4649-B1F3-FE2E98C56815}"/>
              </a:ext>
            </a:extLst>
          </p:cNvPr>
          <p:cNvSpPr/>
          <p:nvPr/>
        </p:nvSpPr>
        <p:spPr>
          <a:xfrm>
            <a:off x="0" y="6484302"/>
            <a:ext cx="12192000" cy="27432"/>
          </a:xfrm>
          <a:prstGeom prst="rect">
            <a:avLst/>
          </a:prstGeom>
          <a:gradFill>
            <a:gsLst>
              <a:gs pos="0">
                <a:schemeClr val="accent4"/>
              </a:gs>
              <a:gs pos="100000">
                <a:schemeClr val="accent4"/>
              </a:gs>
              <a:gs pos="50000">
                <a:schemeClr val="accent3"/>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78F06482-A66D-104C-B175-58124B3FDDFA}"/>
              </a:ext>
            </a:extLst>
          </p:cNvPr>
          <p:cNvPicPr>
            <a:picLocks noChangeAspect="1"/>
          </p:cNvPicPr>
          <p:nvPr/>
        </p:nvPicPr>
        <p:blipFill>
          <a:blip r:embed="rId4"/>
          <a:srcRect/>
          <a:stretch/>
        </p:blipFill>
        <p:spPr>
          <a:xfrm>
            <a:off x="653240" y="597730"/>
            <a:ext cx="4154684" cy="848491"/>
          </a:xfrm>
          <a:prstGeom prst="rect">
            <a:avLst/>
          </a:prstGeom>
        </p:spPr>
      </p:pic>
      <p:sp>
        <p:nvSpPr>
          <p:cNvPr id="5" name="Rectangle 4">
            <a:extLst>
              <a:ext uri="{FF2B5EF4-FFF2-40B4-BE49-F238E27FC236}">
                <a16:creationId xmlns:a16="http://schemas.microsoft.com/office/drawing/2014/main" id="{43B1B87C-C57D-44B3-6C5F-3E045ABA1935}"/>
              </a:ext>
            </a:extLst>
          </p:cNvPr>
          <p:cNvSpPr/>
          <p:nvPr/>
        </p:nvSpPr>
        <p:spPr>
          <a:xfrm>
            <a:off x="0" y="5750351"/>
            <a:ext cx="12192000" cy="27432"/>
          </a:xfrm>
          <a:prstGeom prst="rect">
            <a:avLst/>
          </a:prstGeom>
          <a:gradFill>
            <a:gsLst>
              <a:gs pos="0">
                <a:schemeClr val="accent4"/>
              </a:gs>
              <a:gs pos="100000">
                <a:schemeClr val="accent4"/>
              </a:gs>
              <a:gs pos="50000">
                <a:schemeClr val="accent3"/>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B42463A8-5D58-FC38-EB47-66AEF402F7A4}"/>
              </a:ext>
            </a:extLst>
          </p:cNvPr>
          <p:cNvPicPr>
            <a:picLocks noChangeAspect="1"/>
          </p:cNvPicPr>
          <p:nvPr/>
        </p:nvPicPr>
        <p:blipFill rotWithShape="1">
          <a:blip r:embed="rId5"/>
          <a:srcRect r="67618" b="-7432"/>
          <a:stretch/>
        </p:blipFill>
        <p:spPr>
          <a:xfrm>
            <a:off x="1862219" y="5956590"/>
            <a:ext cx="2516841" cy="350081"/>
          </a:xfrm>
          <a:prstGeom prst="rect">
            <a:avLst/>
          </a:prstGeom>
        </p:spPr>
      </p:pic>
      <p:pic>
        <p:nvPicPr>
          <p:cNvPr id="13" name="Picture 12">
            <a:extLst>
              <a:ext uri="{FF2B5EF4-FFF2-40B4-BE49-F238E27FC236}">
                <a16:creationId xmlns:a16="http://schemas.microsoft.com/office/drawing/2014/main" id="{CD3BFDCE-CA79-39F5-740E-F1C1CAEF1264}"/>
              </a:ext>
            </a:extLst>
          </p:cNvPr>
          <p:cNvPicPr>
            <a:picLocks noChangeAspect="1"/>
          </p:cNvPicPr>
          <p:nvPr/>
        </p:nvPicPr>
        <p:blipFill rotWithShape="1">
          <a:blip r:embed="rId5"/>
          <a:srcRect l="32382" r="29123" b="-7432"/>
          <a:stretch/>
        </p:blipFill>
        <p:spPr>
          <a:xfrm>
            <a:off x="4726641" y="5956590"/>
            <a:ext cx="2991972" cy="350081"/>
          </a:xfrm>
          <a:prstGeom prst="rect">
            <a:avLst/>
          </a:prstGeom>
        </p:spPr>
      </p:pic>
      <p:pic>
        <p:nvPicPr>
          <p:cNvPr id="14" name="Picture 13">
            <a:extLst>
              <a:ext uri="{FF2B5EF4-FFF2-40B4-BE49-F238E27FC236}">
                <a16:creationId xmlns:a16="http://schemas.microsoft.com/office/drawing/2014/main" id="{EF8D98E6-E09F-AE5F-A88B-A796720DB9AB}"/>
              </a:ext>
            </a:extLst>
          </p:cNvPr>
          <p:cNvPicPr>
            <a:picLocks noChangeAspect="1"/>
          </p:cNvPicPr>
          <p:nvPr/>
        </p:nvPicPr>
        <p:blipFill rotWithShape="1">
          <a:blip r:embed="rId5"/>
          <a:srcRect l="70877" b="-7432"/>
          <a:stretch/>
        </p:blipFill>
        <p:spPr>
          <a:xfrm>
            <a:off x="8122023" y="5956590"/>
            <a:ext cx="2263587" cy="350081"/>
          </a:xfrm>
          <a:prstGeom prst="rect">
            <a:avLst/>
          </a:prstGeom>
        </p:spPr>
      </p:pic>
      <p:sp>
        <p:nvSpPr>
          <p:cNvPr id="15" name="TextBox 14">
            <a:extLst>
              <a:ext uri="{FF2B5EF4-FFF2-40B4-BE49-F238E27FC236}">
                <a16:creationId xmlns:a16="http://schemas.microsoft.com/office/drawing/2014/main" id="{DD3BF76A-85C0-C7D8-955D-171DF456CBB7}"/>
              </a:ext>
            </a:extLst>
          </p:cNvPr>
          <p:cNvSpPr txBox="1"/>
          <p:nvPr/>
        </p:nvSpPr>
        <p:spPr>
          <a:xfrm>
            <a:off x="1782855" y="6564023"/>
            <a:ext cx="8626289" cy="200055"/>
          </a:xfrm>
          <a:prstGeom prst="rect">
            <a:avLst/>
          </a:prstGeom>
          <a:noFill/>
        </p:spPr>
        <p:txBody>
          <a:bodyPr wrap="square" rtlCol="0">
            <a:spAutoFit/>
          </a:bodyPr>
          <a:lstStyle/>
          <a:p>
            <a:pPr algn="ctr"/>
            <a:r>
              <a:rPr lang="en-US" sz="700" dirty="0">
                <a:solidFill>
                  <a:schemeClr val="bg1"/>
                </a:solidFill>
                <a:effectLst/>
                <a:latin typeface="Arial" panose="020B0604020202020204" pitchFamily="34" charset="0"/>
              </a:rPr>
              <a:t>UA is an affirmative action/equal opportunity employer, educational institution and provider and prohibits illegal discrimination against any individual: </a:t>
            </a:r>
            <a:r>
              <a:rPr lang="en-US" sz="700" dirty="0" err="1">
                <a:solidFill>
                  <a:schemeClr val="bg1"/>
                </a:solidFill>
                <a:effectLst/>
                <a:latin typeface="Arial" panose="020B0604020202020204" pitchFamily="34" charset="0"/>
              </a:rPr>
              <a:t>www.alaska.edu</a:t>
            </a:r>
            <a:r>
              <a:rPr lang="en-US" sz="700" dirty="0">
                <a:solidFill>
                  <a:schemeClr val="bg1"/>
                </a:solidFill>
                <a:effectLst/>
                <a:latin typeface="Arial" panose="020B0604020202020204" pitchFamily="34" charset="0"/>
              </a:rPr>
              <a:t>/nondiscrimination.</a:t>
            </a:r>
          </a:p>
        </p:txBody>
      </p:sp>
      <p:grpSp>
        <p:nvGrpSpPr>
          <p:cNvPr id="17" name="Group 16">
            <a:extLst>
              <a:ext uri="{FF2B5EF4-FFF2-40B4-BE49-F238E27FC236}">
                <a16:creationId xmlns:a16="http://schemas.microsoft.com/office/drawing/2014/main" id="{24EA69AD-21F5-D3BC-ADAC-38319E956C06}"/>
              </a:ext>
            </a:extLst>
          </p:cNvPr>
          <p:cNvGrpSpPr/>
          <p:nvPr/>
        </p:nvGrpSpPr>
        <p:grpSpPr>
          <a:xfrm>
            <a:off x="3139126" y="1446221"/>
            <a:ext cx="5891752" cy="3358023"/>
            <a:chOff x="3139126" y="1446221"/>
            <a:chExt cx="5891752" cy="3358023"/>
          </a:xfrm>
        </p:grpSpPr>
        <p:sp>
          <p:nvSpPr>
            <p:cNvPr id="8" name="TextBox 7">
              <a:extLst>
                <a:ext uri="{FF2B5EF4-FFF2-40B4-BE49-F238E27FC236}">
                  <a16:creationId xmlns:a16="http://schemas.microsoft.com/office/drawing/2014/main" id="{D4E7A62D-D68D-8CE8-9EA4-12E0850C98F7}"/>
                </a:ext>
              </a:extLst>
            </p:cNvPr>
            <p:cNvSpPr txBox="1"/>
            <p:nvPr/>
          </p:nvSpPr>
          <p:spPr>
            <a:xfrm>
              <a:off x="3139126" y="1941922"/>
              <a:ext cx="5891752" cy="2862322"/>
            </a:xfrm>
            <a:prstGeom prst="rect">
              <a:avLst/>
            </a:prstGeom>
            <a:solidFill>
              <a:schemeClr val="bg1">
                <a:lumMod val="85000"/>
                <a:alpha val="70125"/>
              </a:schemeClr>
            </a:solidFill>
          </p:spPr>
          <p:txBody>
            <a:bodyPr wrap="square" rtlCol="0">
              <a:spAutoFit/>
            </a:bodyPr>
            <a:lstStyle/>
            <a:p>
              <a:r>
                <a:rPr lang="en-US" sz="1800" dirty="0"/>
                <a:t>To replace the above logo with your unit logo, hold down the </a:t>
              </a:r>
              <a:r>
                <a:rPr lang="en-US" sz="1800" b="1" dirty="0"/>
                <a:t>CONTROL</a:t>
              </a:r>
              <a:r>
                <a:rPr lang="en-US" sz="1800" dirty="0"/>
                <a:t> key (or right click), then click on the logo. In the menu that appears, click </a:t>
              </a:r>
              <a:r>
                <a:rPr lang="en-US" sz="1800" b="1" dirty="0"/>
                <a:t>“Change Picture”</a:t>
              </a:r>
              <a:r>
                <a:rPr lang="en-US" sz="1800" dirty="0"/>
                <a:t> choose From file… and then navigate to your logo file on your computer. </a:t>
              </a:r>
            </a:p>
            <a:p>
              <a:r>
                <a:rPr lang="en-US" sz="1800" dirty="0"/>
                <a:t>Use the Green and Gold with reverse type version of your logo, the name should look like this - </a:t>
              </a:r>
              <a:r>
                <a:rPr lang="en-US" sz="1800" i="1" dirty="0"/>
                <a:t>“YOURDEPTNAME-GG-</a:t>
              </a:r>
              <a:r>
                <a:rPr lang="en-US" sz="1800" i="1" dirty="0" err="1"/>
                <a:t>Rvrs.png</a:t>
              </a:r>
              <a:r>
                <a:rPr lang="en-US" sz="1800" i="1" dirty="0"/>
                <a:t>”.  </a:t>
              </a:r>
              <a:r>
                <a:rPr lang="en-US" sz="1800" dirty="0"/>
                <a:t>To change the background photo show the notes below this slide for more info. </a:t>
              </a:r>
              <a:r>
                <a:rPr lang="en-US" sz="1800" dirty="0">
                  <a:solidFill>
                    <a:srgbClr val="C00000"/>
                  </a:solidFill>
                </a:rPr>
                <a:t>Delete these instructions once you’re done.</a:t>
              </a:r>
              <a:endParaRPr lang="en-US" dirty="0">
                <a:solidFill>
                  <a:srgbClr val="C00000"/>
                </a:solidFill>
              </a:endParaRPr>
            </a:p>
            <a:p>
              <a:endParaRPr lang="en-US" dirty="0"/>
            </a:p>
          </p:txBody>
        </p:sp>
        <p:cxnSp>
          <p:nvCxnSpPr>
            <p:cNvPr id="10" name="Straight Arrow Connector 9">
              <a:extLst>
                <a:ext uri="{FF2B5EF4-FFF2-40B4-BE49-F238E27FC236}">
                  <a16:creationId xmlns:a16="http://schemas.microsoft.com/office/drawing/2014/main" id="{0DA4FFAD-1965-30BA-5E83-1C79B3B7ED30}"/>
                </a:ext>
              </a:extLst>
            </p:cNvPr>
            <p:cNvCxnSpPr>
              <a:cxnSpLocks/>
            </p:cNvCxnSpPr>
            <p:nvPr/>
          </p:nvCxnSpPr>
          <p:spPr>
            <a:xfrm flipH="1" flipV="1">
              <a:off x="3139126" y="1446221"/>
              <a:ext cx="301658" cy="6465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02419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1000"/>
                                        <p:tgtEl>
                                          <p:spTgt spid="2"/>
                                        </p:tgtEl>
                                      </p:cBhvr>
                                    </p:animEffect>
                                  </p:childTnLst>
                                </p:cTn>
                              </p:par>
                            </p:childTnLst>
                          </p:cTn>
                        </p:par>
                        <p:par>
                          <p:cTn id="11" fill="hold">
                            <p:stCondLst>
                              <p:cond delay="2000"/>
                            </p:stCondLst>
                            <p:childTnLst>
                              <p:par>
                                <p:cTn id="12" presetID="9"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dissolve">
                                      <p:cBhvr>
                                        <p:cTn id="14" dur="1000"/>
                                        <p:tgtEl>
                                          <p:spTgt spid="12"/>
                                        </p:tgtEl>
                                      </p:cBhvr>
                                    </p:animEffect>
                                  </p:childTnLst>
                                </p:cTn>
                              </p:par>
                            </p:childTnLst>
                          </p:cTn>
                        </p:par>
                        <p:par>
                          <p:cTn id="15" fill="hold">
                            <p:stCondLst>
                              <p:cond delay="3000"/>
                            </p:stCondLst>
                            <p:childTnLst>
                              <p:par>
                                <p:cTn id="16" presetID="9"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1000"/>
                                        <p:tgtEl>
                                          <p:spTgt spid="13"/>
                                        </p:tgtEl>
                                      </p:cBhvr>
                                    </p:animEffect>
                                  </p:childTnLst>
                                </p:cTn>
                              </p:par>
                            </p:childTnLst>
                          </p:cTn>
                        </p:par>
                        <p:par>
                          <p:cTn id="19" fill="hold">
                            <p:stCondLst>
                              <p:cond delay="4000"/>
                            </p:stCondLst>
                            <p:childTnLst>
                              <p:par>
                                <p:cTn id="20" presetID="9" presetClass="entr" presetSubtype="0" fill="hold" nodeType="afterEffect">
                                  <p:stCondLst>
                                    <p:cond delay="50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4" name="Shape 258">
            <a:extLst>
              <a:ext uri="{FF2B5EF4-FFF2-40B4-BE49-F238E27FC236}">
                <a16:creationId xmlns:a16="http://schemas.microsoft.com/office/drawing/2014/main" id="{C2F0ED93-76FD-A84E-B422-2F36FEC47CE4}"/>
              </a:ext>
            </a:extLst>
          </p:cNvPr>
          <p:cNvSpPr/>
          <p:nvPr/>
        </p:nvSpPr>
        <p:spPr>
          <a:xfrm>
            <a:off x="0" y="389614"/>
            <a:ext cx="12192001" cy="1238889"/>
          </a:xfrm>
          <a:prstGeom prst="rect">
            <a:avLst/>
          </a:prstGeom>
          <a:gradFill>
            <a:gsLst>
              <a:gs pos="0">
                <a:schemeClr val="tx2">
                  <a:alpha val="5273"/>
                </a:schemeClr>
              </a:gs>
              <a:gs pos="64000">
                <a:srgbClr val="4EA685">
                  <a:alpha val="85186"/>
                </a:srgbClr>
              </a:gs>
            </a:gsLst>
            <a:lin ang="10800000" scaled="0"/>
          </a:gradFill>
          <a:ln>
            <a:noFill/>
          </a:ln>
          <a:effectLst>
            <a:outerShdw blurRad="40000" dist="23000" dir="5400000" rotWithShape="0">
              <a:srgbClr val="000000">
                <a:alpha val="34901"/>
              </a:srgbClr>
            </a:outerShdw>
          </a:effectLst>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Roboto Condensed Light"/>
              <a:ea typeface="Roboto Condensed Light"/>
              <a:cs typeface="Roboto Condensed Light"/>
              <a:sym typeface="Roboto Condensed Light"/>
            </a:endParaRPr>
          </a:p>
        </p:txBody>
      </p:sp>
      <p:sp>
        <p:nvSpPr>
          <p:cNvPr id="2" name="Title 1">
            <a:extLst>
              <a:ext uri="{FF2B5EF4-FFF2-40B4-BE49-F238E27FC236}">
                <a16:creationId xmlns:a16="http://schemas.microsoft.com/office/drawing/2014/main" id="{FFFBEF29-D6B7-BF4A-B9E3-BC0324D2EBA4}"/>
              </a:ext>
            </a:extLst>
          </p:cNvPr>
          <p:cNvSpPr>
            <a:spLocks noGrp="1"/>
          </p:cNvSpPr>
          <p:nvPr>
            <p:ph type="ctrTitle" idx="4294967295"/>
          </p:nvPr>
        </p:nvSpPr>
        <p:spPr>
          <a:xfrm>
            <a:off x="329610" y="274045"/>
            <a:ext cx="11102975" cy="1470025"/>
          </a:xfrm>
        </p:spPr>
        <p:txBody>
          <a:bodyPr>
            <a:normAutofit/>
          </a:bodyPr>
          <a:lstStyle/>
          <a:p>
            <a:pPr algn="r"/>
            <a:r>
              <a:rPr lang="en-US" dirty="0">
                <a:solidFill>
                  <a:schemeClr val="bg1"/>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Headline goes here</a:t>
            </a:r>
          </a:p>
        </p:txBody>
      </p:sp>
      <p:sp>
        <p:nvSpPr>
          <p:cNvPr id="3" name="Rectangle 2">
            <a:extLst>
              <a:ext uri="{FF2B5EF4-FFF2-40B4-BE49-F238E27FC236}">
                <a16:creationId xmlns:a16="http://schemas.microsoft.com/office/drawing/2014/main" id="{78A830C0-8295-864A-B33A-5F48B77FC546}"/>
              </a:ext>
            </a:extLst>
          </p:cNvPr>
          <p:cNvSpPr/>
          <p:nvPr/>
        </p:nvSpPr>
        <p:spPr>
          <a:xfrm>
            <a:off x="1" y="5761126"/>
            <a:ext cx="12192000" cy="739833"/>
          </a:xfrm>
          <a:prstGeom prst="rect">
            <a:avLst/>
          </a:prstGeom>
          <a:solidFill>
            <a:schemeClr val="accent2">
              <a:alpha val="6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A12DB22-5A0F-4649-B1F3-FE2E98C56815}"/>
              </a:ext>
            </a:extLst>
          </p:cNvPr>
          <p:cNvSpPr/>
          <p:nvPr/>
        </p:nvSpPr>
        <p:spPr>
          <a:xfrm>
            <a:off x="0" y="6484302"/>
            <a:ext cx="12192000" cy="27432"/>
          </a:xfrm>
          <a:prstGeom prst="rect">
            <a:avLst/>
          </a:prstGeom>
          <a:gradFill>
            <a:gsLst>
              <a:gs pos="0">
                <a:schemeClr val="accent4"/>
              </a:gs>
              <a:gs pos="100000">
                <a:schemeClr val="accent4"/>
              </a:gs>
              <a:gs pos="50000">
                <a:schemeClr val="accent3"/>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78F06482-A66D-104C-B175-58124B3FDDFA}"/>
              </a:ext>
            </a:extLst>
          </p:cNvPr>
          <p:cNvPicPr>
            <a:picLocks noChangeAspect="1"/>
          </p:cNvPicPr>
          <p:nvPr/>
        </p:nvPicPr>
        <p:blipFill>
          <a:blip r:embed="rId4"/>
          <a:srcRect/>
          <a:stretch/>
        </p:blipFill>
        <p:spPr>
          <a:xfrm>
            <a:off x="653240" y="597730"/>
            <a:ext cx="4154684" cy="848491"/>
          </a:xfrm>
          <a:prstGeom prst="rect">
            <a:avLst/>
          </a:prstGeom>
        </p:spPr>
      </p:pic>
      <p:sp>
        <p:nvSpPr>
          <p:cNvPr id="5" name="Rectangle 4">
            <a:extLst>
              <a:ext uri="{FF2B5EF4-FFF2-40B4-BE49-F238E27FC236}">
                <a16:creationId xmlns:a16="http://schemas.microsoft.com/office/drawing/2014/main" id="{43B1B87C-C57D-44B3-6C5F-3E045ABA1935}"/>
              </a:ext>
            </a:extLst>
          </p:cNvPr>
          <p:cNvSpPr/>
          <p:nvPr/>
        </p:nvSpPr>
        <p:spPr>
          <a:xfrm>
            <a:off x="0" y="5750351"/>
            <a:ext cx="12192000" cy="27432"/>
          </a:xfrm>
          <a:prstGeom prst="rect">
            <a:avLst/>
          </a:prstGeom>
          <a:gradFill>
            <a:gsLst>
              <a:gs pos="0">
                <a:schemeClr val="accent4"/>
              </a:gs>
              <a:gs pos="100000">
                <a:schemeClr val="accent4"/>
              </a:gs>
              <a:gs pos="50000">
                <a:schemeClr val="accent3"/>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B42463A8-5D58-FC38-EB47-66AEF402F7A4}"/>
              </a:ext>
            </a:extLst>
          </p:cNvPr>
          <p:cNvPicPr>
            <a:picLocks noChangeAspect="1"/>
          </p:cNvPicPr>
          <p:nvPr/>
        </p:nvPicPr>
        <p:blipFill rotWithShape="1">
          <a:blip r:embed="rId5"/>
          <a:srcRect r="67618" b="-7432"/>
          <a:stretch/>
        </p:blipFill>
        <p:spPr>
          <a:xfrm>
            <a:off x="1862219" y="5956590"/>
            <a:ext cx="2516841" cy="350081"/>
          </a:xfrm>
          <a:prstGeom prst="rect">
            <a:avLst/>
          </a:prstGeom>
        </p:spPr>
      </p:pic>
      <p:pic>
        <p:nvPicPr>
          <p:cNvPr id="13" name="Picture 12">
            <a:extLst>
              <a:ext uri="{FF2B5EF4-FFF2-40B4-BE49-F238E27FC236}">
                <a16:creationId xmlns:a16="http://schemas.microsoft.com/office/drawing/2014/main" id="{CD3BFDCE-CA79-39F5-740E-F1C1CAEF1264}"/>
              </a:ext>
            </a:extLst>
          </p:cNvPr>
          <p:cNvPicPr>
            <a:picLocks noChangeAspect="1"/>
          </p:cNvPicPr>
          <p:nvPr/>
        </p:nvPicPr>
        <p:blipFill rotWithShape="1">
          <a:blip r:embed="rId5"/>
          <a:srcRect l="32382" r="29123" b="-7432"/>
          <a:stretch/>
        </p:blipFill>
        <p:spPr>
          <a:xfrm>
            <a:off x="4726641" y="5956590"/>
            <a:ext cx="2991972" cy="350081"/>
          </a:xfrm>
          <a:prstGeom prst="rect">
            <a:avLst/>
          </a:prstGeom>
        </p:spPr>
      </p:pic>
      <p:pic>
        <p:nvPicPr>
          <p:cNvPr id="14" name="Picture 13">
            <a:extLst>
              <a:ext uri="{FF2B5EF4-FFF2-40B4-BE49-F238E27FC236}">
                <a16:creationId xmlns:a16="http://schemas.microsoft.com/office/drawing/2014/main" id="{EF8D98E6-E09F-AE5F-A88B-A796720DB9AB}"/>
              </a:ext>
            </a:extLst>
          </p:cNvPr>
          <p:cNvPicPr>
            <a:picLocks noChangeAspect="1"/>
          </p:cNvPicPr>
          <p:nvPr/>
        </p:nvPicPr>
        <p:blipFill rotWithShape="1">
          <a:blip r:embed="rId5"/>
          <a:srcRect l="70877" b="-7432"/>
          <a:stretch/>
        </p:blipFill>
        <p:spPr>
          <a:xfrm>
            <a:off x="8122023" y="5956590"/>
            <a:ext cx="2263587" cy="350081"/>
          </a:xfrm>
          <a:prstGeom prst="rect">
            <a:avLst/>
          </a:prstGeom>
        </p:spPr>
      </p:pic>
      <p:sp>
        <p:nvSpPr>
          <p:cNvPr id="15" name="TextBox 14">
            <a:extLst>
              <a:ext uri="{FF2B5EF4-FFF2-40B4-BE49-F238E27FC236}">
                <a16:creationId xmlns:a16="http://schemas.microsoft.com/office/drawing/2014/main" id="{DD3BF76A-85C0-C7D8-955D-171DF456CBB7}"/>
              </a:ext>
            </a:extLst>
          </p:cNvPr>
          <p:cNvSpPr txBox="1"/>
          <p:nvPr/>
        </p:nvSpPr>
        <p:spPr>
          <a:xfrm>
            <a:off x="1782855" y="6564023"/>
            <a:ext cx="8626289" cy="200055"/>
          </a:xfrm>
          <a:prstGeom prst="rect">
            <a:avLst/>
          </a:prstGeom>
          <a:noFill/>
        </p:spPr>
        <p:txBody>
          <a:bodyPr wrap="square" rtlCol="0">
            <a:spAutoFit/>
          </a:bodyPr>
          <a:lstStyle/>
          <a:p>
            <a:pPr algn="ctr"/>
            <a:r>
              <a:rPr lang="en-US" sz="700" dirty="0">
                <a:solidFill>
                  <a:schemeClr val="tx2"/>
                </a:solidFill>
                <a:effectLst/>
                <a:latin typeface="Arial" panose="020B0604020202020204" pitchFamily="34" charset="0"/>
              </a:rPr>
              <a:t>UA is an affirmative action/equal opportunity employer, educational institution and provider and prohibits illegal discrimination against any individual: </a:t>
            </a:r>
            <a:r>
              <a:rPr lang="en-US" sz="700" dirty="0" err="1">
                <a:solidFill>
                  <a:schemeClr val="tx2"/>
                </a:solidFill>
                <a:effectLst/>
                <a:latin typeface="Arial" panose="020B0604020202020204" pitchFamily="34" charset="0"/>
              </a:rPr>
              <a:t>www.alaska.edu</a:t>
            </a:r>
            <a:r>
              <a:rPr lang="en-US" sz="700" dirty="0">
                <a:solidFill>
                  <a:schemeClr val="tx2"/>
                </a:solidFill>
                <a:effectLst/>
                <a:latin typeface="Arial" panose="020B0604020202020204" pitchFamily="34" charset="0"/>
              </a:rPr>
              <a:t>/nondiscrimination.</a:t>
            </a:r>
          </a:p>
        </p:txBody>
      </p:sp>
    </p:spTree>
    <p:extLst>
      <p:ext uri="{BB962C8B-B14F-4D97-AF65-F5344CB8AC3E}">
        <p14:creationId xmlns:p14="http://schemas.microsoft.com/office/powerpoint/2010/main" val="323682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1000"/>
                                        <p:tgtEl>
                                          <p:spTgt spid="2"/>
                                        </p:tgtEl>
                                      </p:cBhvr>
                                    </p:animEffect>
                                  </p:childTnLst>
                                </p:cTn>
                              </p:par>
                            </p:childTnLst>
                          </p:cTn>
                        </p:par>
                        <p:par>
                          <p:cTn id="11" fill="hold">
                            <p:stCondLst>
                              <p:cond delay="2000"/>
                            </p:stCondLst>
                            <p:childTnLst>
                              <p:par>
                                <p:cTn id="12" presetID="9"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dissolve">
                                      <p:cBhvr>
                                        <p:cTn id="14" dur="1000"/>
                                        <p:tgtEl>
                                          <p:spTgt spid="12"/>
                                        </p:tgtEl>
                                      </p:cBhvr>
                                    </p:animEffect>
                                  </p:childTnLst>
                                </p:cTn>
                              </p:par>
                            </p:childTnLst>
                          </p:cTn>
                        </p:par>
                        <p:par>
                          <p:cTn id="15" fill="hold">
                            <p:stCondLst>
                              <p:cond delay="3000"/>
                            </p:stCondLst>
                            <p:childTnLst>
                              <p:par>
                                <p:cTn id="16" presetID="9"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1000"/>
                                        <p:tgtEl>
                                          <p:spTgt spid="13"/>
                                        </p:tgtEl>
                                      </p:cBhvr>
                                    </p:animEffect>
                                  </p:childTnLst>
                                </p:cTn>
                              </p:par>
                            </p:childTnLst>
                          </p:cTn>
                        </p:par>
                        <p:par>
                          <p:cTn id="19" fill="hold">
                            <p:stCondLst>
                              <p:cond delay="4000"/>
                            </p:stCondLst>
                            <p:childTnLst>
                              <p:par>
                                <p:cTn id="20" presetID="9" presetClass="entr" presetSubtype="0" fill="hold" nodeType="afterEffect">
                                  <p:stCondLst>
                                    <p:cond delay="50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A698D-1014-C30B-D5AB-E4880808593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5CF4AECD-F41F-F1FE-91CE-7718991875FD}"/>
              </a:ext>
            </a:extLst>
          </p:cNvPr>
          <p:cNvSpPr>
            <a:spLocks noGrp="1"/>
          </p:cNvSpPr>
          <p:nvPr>
            <p:ph type="subTitle" idx="1"/>
          </p:nvPr>
        </p:nvSpPr>
        <p:spPr/>
        <p:txBody>
          <a:bodyPr/>
          <a:lstStyle/>
          <a:p>
            <a:endParaRPr lang="en-US"/>
          </a:p>
        </p:txBody>
      </p:sp>
      <p:sp>
        <p:nvSpPr>
          <p:cNvPr id="5" name="TextBox 4">
            <a:extLst>
              <a:ext uri="{FF2B5EF4-FFF2-40B4-BE49-F238E27FC236}">
                <a16:creationId xmlns:a16="http://schemas.microsoft.com/office/drawing/2014/main" id="{E4F7E07D-5049-EA96-96DF-E0246798E872}"/>
              </a:ext>
            </a:extLst>
          </p:cNvPr>
          <p:cNvSpPr txBox="1"/>
          <p:nvPr/>
        </p:nvSpPr>
        <p:spPr>
          <a:xfrm>
            <a:off x="8348137" y="42332"/>
            <a:ext cx="3242733" cy="338554"/>
          </a:xfrm>
          <a:prstGeom prst="rect">
            <a:avLst/>
          </a:prstGeom>
          <a:noFill/>
        </p:spPr>
        <p:txBody>
          <a:bodyPr wrap="square" rtlCol="0">
            <a:spAutoFit/>
          </a:bodyPr>
          <a:lstStyle/>
          <a:p>
            <a:pPr algn="r"/>
            <a:r>
              <a:rPr lang="en-US" sz="1600" b="1" dirty="0" err="1">
                <a:solidFill>
                  <a:schemeClr val="tx2"/>
                </a:solidFill>
              </a:rPr>
              <a:t>uaa.alaska.edu</a:t>
            </a:r>
            <a:r>
              <a:rPr lang="en-US" sz="1600" b="1" dirty="0">
                <a:solidFill>
                  <a:schemeClr val="tx2"/>
                </a:solidFill>
              </a:rPr>
              <a:t>/address</a:t>
            </a:r>
          </a:p>
        </p:txBody>
      </p:sp>
    </p:spTree>
    <p:extLst>
      <p:ext uri="{BB962C8B-B14F-4D97-AF65-F5344CB8AC3E}">
        <p14:creationId xmlns:p14="http://schemas.microsoft.com/office/powerpoint/2010/main" val="1349325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E5511A6-8DE4-464F-BCB9-F458660CEB87}"/>
              </a:ext>
            </a:extLst>
          </p:cNvPr>
          <p:cNvSpPr txBox="1"/>
          <p:nvPr/>
        </p:nvSpPr>
        <p:spPr>
          <a:xfrm>
            <a:off x="4375255" y="1960814"/>
            <a:ext cx="3442448" cy="3293209"/>
          </a:xfrm>
          <a:prstGeom prst="rect">
            <a:avLst/>
          </a:prstGeom>
          <a:noFill/>
        </p:spPr>
        <p:txBody>
          <a:bodyPr wrap="square" rtlCol="0">
            <a:spAutoFit/>
          </a:bodyPr>
          <a:lstStyle/>
          <a:p>
            <a:pPr algn="ctr"/>
            <a:r>
              <a:rPr lang="en-US" sz="1600" dirty="0" err="1">
                <a:solidFill>
                  <a:schemeClr val="bg1"/>
                </a:solidFill>
              </a:rPr>
              <a:t>uaa_name@alaska.edu</a:t>
            </a:r>
            <a:endParaRPr lang="en-US" sz="1600" dirty="0">
              <a:solidFill>
                <a:schemeClr val="bg1"/>
              </a:solidFill>
            </a:endParaRPr>
          </a:p>
          <a:p>
            <a:pPr algn="ctr"/>
            <a:endParaRPr lang="en-US" sz="1600" dirty="0">
              <a:solidFill>
                <a:schemeClr val="bg1"/>
              </a:solidFill>
            </a:endParaRPr>
          </a:p>
          <a:p>
            <a:pPr algn="ctr"/>
            <a:endParaRPr lang="en-US" sz="1600" dirty="0">
              <a:solidFill>
                <a:schemeClr val="bg1"/>
              </a:solidFill>
            </a:endParaRPr>
          </a:p>
          <a:p>
            <a:pPr algn="ctr"/>
            <a:r>
              <a:rPr lang="en-US" sz="1600" dirty="0">
                <a:solidFill>
                  <a:schemeClr val="bg1"/>
                </a:solidFill>
              </a:rPr>
              <a:t>X – COH? </a:t>
            </a:r>
            <a:br>
              <a:rPr lang="en-US" sz="1600" dirty="0">
                <a:solidFill>
                  <a:schemeClr val="bg1"/>
                </a:solidFill>
              </a:rPr>
            </a:br>
            <a:r>
              <a:rPr lang="en-US" sz="1600" dirty="0">
                <a:solidFill>
                  <a:schemeClr val="bg1"/>
                </a:solidFill>
              </a:rPr>
              <a:t>(</a:t>
            </a:r>
            <a:r>
              <a:rPr lang="en-US" sz="1600" dirty="0" err="1">
                <a:solidFill>
                  <a:schemeClr val="bg1"/>
                </a:solidFill>
              </a:rPr>
              <a:t>twitter.com</a:t>
            </a:r>
            <a:r>
              <a:rPr lang="en-US" sz="1600" dirty="0">
                <a:solidFill>
                  <a:schemeClr val="bg1"/>
                </a:solidFill>
              </a:rPr>
              <a:t>/????)</a:t>
            </a:r>
          </a:p>
          <a:p>
            <a:pPr algn="ctr"/>
            <a:endParaRPr lang="en-US" sz="1600" dirty="0">
              <a:solidFill>
                <a:schemeClr val="bg1"/>
              </a:solidFill>
            </a:endParaRPr>
          </a:p>
          <a:p>
            <a:pPr algn="ctr"/>
            <a:endParaRPr lang="en-US" sz="1600" dirty="0">
              <a:solidFill>
                <a:schemeClr val="bg1"/>
              </a:solidFill>
            </a:endParaRPr>
          </a:p>
          <a:p>
            <a:pPr algn="ctr"/>
            <a:r>
              <a:rPr lang="en-US" sz="1600" dirty="0">
                <a:solidFill>
                  <a:schemeClr val="bg1"/>
                </a:solidFill>
              </a:rPr>
              <a:t>Facebook – COH? </a:t>
            </a:r>
            <a:br>
              <a:rPr lang="en-US" sz="1600" dirty="0">
                <a:solidFill>
                  <a:schemeClr val="bg1"/>
                </a:solidFill>
              </a:rPr>
            </a:br>
            <a:r>
              <a:rPr lang="en-US" sz="1600" dirty="0">
                <a:solidFill>
                  <a:schemeClr val="bg1"/>
                </a:solidFill>
              </a:rPr>
              <a:t>(</a:t>
            </a:r>
            <a:r>
              <a:rPr lang="en-US" sz="1600" dirty="0" err="1">
                <a:solidFill>
                  <a:schemeClr val="bg1"/>
                </a:solidFill>
              </a:rPr>
              <a:t>facebook.com</a:t>
            </a:r>
            <a:r>
              <a:rPr lang="en-US" sz="1600" dirty="0">
                <a:solidFill>
                  <a:schemeClr val="bg1"/>
                </a:solidFill>
              </a:rPr>
              <a:t>/????)</a:t>
            </a:r>
          </a:p>
          <a:p>
            <a:pPr algn="ctr"/>
            <a:endParaRPr lang="en-US" sz="1600" dirty="0">
              <a:solidFill>
                <a:schemeClr val="bg1"/>
              </a:solidFill>
            </a:endParaRPr>
          </a:p>
          <a:p>
            <a:pPr algn="ctr"/>
            <a:endParaRPr lang="en-US" sz="1600" dirty="0">
              <a:solidFill>
                <a:schemeClr val="bg1"/>
              </a:solidFill>
            </a:endParaRPr>
          </a:p>
          <a:p>
            <a:pPr algn="ctr"/>
            <a:r>
              <a:rPr lang="en-US" sz="1600" dirty="0">
                <a:solidFill>
                  <a:schemeClr val="bg1"/>
                </a:solidFill>
              </a:rPr>
              <a:t>Instagram – COH? (</a:t>
            </a:r>
            <a:r>
              <a:rPr lang="en-US" sz="1600" dirty="0" err="1">
                <a:solidFill>
                  <a:schemeClr val="bg1"/>
                </a:solidFill>
              </a:rPr>
              <a:t>instagram.com</a:t>
            </a:r>
            <a:r>
              <a:rPr lang="en-US" sz="1600" dirty="0">
                <a:solidFill>
                  <a:schemeClr val="bg1"/>
                </a:solidFill>
              </a:rPr>
              <a:t>/????)</a:t>
            </a:r>
          </a:p>
        </p:txBody>
      </p:sp>
      <p:pic>
        <p:nvPicPr>
          <p:cNvPr id="16" name="Picture 15">
            <a:extLst>
              <a:ext uri="{FF2B5EF4-FFF2-40B4-BE49-F238E27FC236}">
                <a16:creationId xmlns:a16="http://schemas.microsoft.com/office/drawing/2014/main" id="{93C27940-D1A4-5B4C-B89F-B904AD1BC8D3}"/>
              </a:ext>
            </a:extLst>
          </p:cNvPr>
          <p:cNvPicPr>
            <a:picLocks noChangeAspect="1"/>
          </p:cNvPicPr>
          <p:nvPr/>
        </p:nvPicPr>
        <p:blipFill>
          <a:blip r:embed="rId3"/>
          <a:stretch>
            <a:fillRect/>
          </a:stretch>
        </p:blipFill>
        <p:spPr>
          <a:xfrm>
            <a:off x="5945603" y="4395512"/>
            <a:ext cx="301752" cy="301752"/>
          </a:xfrm>
          <a:prstGeom prst="rect">
            <a:avLst/>
          </a:prstGeom>
        </p:spPr>
      </p:pic>
      <p:sp>
        <p:nvSpPr>
          <p:cNvPr id="13" name="Rectangle 12">
            <a:extLst>
              <a:ext uri="{FF2B5EF4-FFF2-40B4-BE49-F238E27FC236}">
                <a16:creationId xmlns:a16="http://schemas.microsoft.com/office/drawing/2014/main" id="{3757A196-A3D9-A048-BA9C-914871157C6A}"/>
              </a:ext>
            </a:extLst>
          </p:cNvPr>
          <p:cNvSpPr/>
          <p:nvPr/>
        </p:nvSpPr>
        <p:spPr>
          <a:xfrm>
            <a:off x="1" y="5714722"/>
            <a:ext cx="12192000" cy="114327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6C8DB06-8151-E04C-89C8-7E5BCF33440D}"/>
              </a:ext>
            </a:extLst>
          </p:cNvPr>
          <p:cNvSpPr/>
          <p:nvPr/>
        </p:nvSpPr>
        <p:spPr>
          <a:xfrm>
            <a:off x="0" y="5699014"/>
            <a:ext cx="12192000" cy="27432"/>
          </a:xfrm>
          <a:prstGeom prst="rect">
            <a:avLst/>
          </a:prstGeom>
          <a:gradFill>
            <a:gsLst>
              <a:gs pos="0">
                <a:schemeClr val="accent4"/>
              </a:gs>
              <a:gs pos="100000">
                <a:schemeClr val="accent4"/>
              </a:gs>
              <a:gs pos="50000">
                <a:schemeClr val="accent3"/>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77715DD-A209-0E41-887D-49A4AAFDDFC4}"/>
              </a:ext>
            </a:extLst>
          </p:cNvPr>
          <p:cNvSpPr txBox="1"/>
          <p:nvPr/>
        </p:nvSpPr>
        <p:spPr>
          <a:xfrm>
            <a:off x="1782855" y="6564023"/>
            <a:ext cx="8626289" cy="200055"/>
          </a:xfrm>
          <a:prstGeom prst="rect">
            <a:avLst/>
          </a:prstGeom>
          <a:noFill/>
        </p:spPr>
        <p:txBody>
          <a:bodyPr wrap="square" rtlCol="0">
            <a:spAutoFit/>
          </a:bodyPr>
          <a:lstStyle/>
          <a:p>
            <a:pPr algn="ctr"/>
            <a:r>
              <a:rPr lang="en-US" sz="700" dirty="0">
                <a:solidFill>
                  <a:schemeClr val="bg1"/>
                </a:solidFill>
                <a:effectLst/>
                <a:latin typeface="Arial" panose="020B0604020202020204" pitchFamily="34" charset="0"/>
              </a:rPr>
              <a:t>UA is an affirmative action/equal opportunity employer, educational institution and provider and prohibits illegal discrimination against any individual: </a:t>
            </a:r>
            <a:r>
              <a:rPr lang="en-US" sz="700" dirty="0" err="1">
                <a:solidFill>
                  <a:schemeClr val="bg1"/>
                </a:solidFill>
                <a:effectLst/>
                <a:latin typeface="Arial" panose="020B0604020202020204" pitchFamily="34" charset="0"/>
              </a:rPr>
              <a:t>www.alaska.edu</a:t>
            </a:r>
            <a:r>
              <a:rPr lang="en-US" sz="700" dirty="0">
                <a:solidFill>
                  <a:schemeClr val="bg1"/>
                </a:solidFill>
                <a:effectLst/>
                <a:latin typeface="Arial" panose="020B0604020202020204" pitchFamily="34" charset="0"/>
              </a:rPr>
              <a:t>/nondiscrimination.</a:t>
            </a:r>
          </a:p>
        </p:txBody>
      </p:sp>
      <p:pic>
        <p:nvPicPr>
          <p:cNvPr id="18" name="Picture 17">
            <a:extLst>
              <a:ext uri="{FF2B5EF4-FFF2-40B4-BE49-F238E27FC236}">
                <a16:creationId xmlns:a16="http://schemas.microsoft.com/office/drawing/2014/main" id="{5D54E00B-EFF6-F44B-86C8-5ABF985AED0B}"/>
              </a:ext>
            </a:extLst>
          </p:cNvPr>
          <p:cNvPicPr>
            <a:picLocks noChangeAspect="1"/>
          </p:cNvPicPr>
          <p:nvPr/>
        </p:nvPicPr>
        <p:blipFill>
          <a:blip r:embed="rId4"/>
          <a:stretch>
            <a:fillRect/>
          </a:stretch>
        </p:blipFill>
        <p:spPr>
          <a:xfrm>
            <a:off x="3151664" y="5960242"/>
            <a:ext cx="5888672" cy="427858"/>
          </a:xfrm>
          <a:prstGeom prst="rect">
            <a:avLst/>
          </a:prstGeom>
        </p:spPr>
      </p:pic>
      <p:pic>
        <p:nvPicPr>
          <p:cNvPr id="5" name="Picture 4">
            <a:extLst>
              <a:ext uri="{FF2B5EF4-FFF2-40B4-BE49-F238E27FC236}">
                <a16:creationId xmlns:a16="http://schemas.microsoft.com/office/drawing/2014/main" id="{95F31FB3-87F6-3C62-8DED-8F21A8280FCD}"/>
              </a:ext>
            </a:extLst>
          </p:cNvPr>
          <p:cNvPicPr>
            <a:picLocks noChangeAspect="1"/>
          </p:cNvPicPr>
          <p:nvPr/>
        </p:nvPicPr>
        <p:blipFill>
          <a:blip r:embed="rId5"/>
          <a:srcRect/>
          <a:stretch/>
        </p:blipFill>
        <p:spPr>
          <a:xfrm>
            <a:off x="4151869" y="634946"/>
            <a:ext cx="3888262" cy="794081"/>
          </a:xfrm>
          <a:prstGeom prst="rect">
            <a:avLst/>
          </a:prstGeom>
        </p:spPr>
      </p:pic>
      <p:pic>
        <p:nvPicPr>
          <p:cNvPr id="14" name="Picture 13">
            <a:extLst>
              <a:ext uri="{FF2B5EF4-FFF2-40B4-BE49-F238E27FC236}">
                <a16:creationId xmlns:a16="http://schemas.microsoft.com/office/drawing/2014/main" id="{D77FADC2-A64C-92FB-DE09-A3D1C00454E6}"/>
              </a:ext>
            </a:extLst>
          </p:cNvPr>
          <p:cNvPicPr>
            <a:picLocks noChangeAspect="1"/>
          </p:cNvPicPr>
          <p:nvPr/>
        </p:nvPicPr>
        <p:blipFill>
          <a:blip r:embed="rId6"/>
          <a:stretch>
            <a:fillRect/>
          </a:stretch>
        </p:blipFill>
        <p:spPr>
          <a:xfrm>
            <a:off x="5946856" y="2441619"/>
            <a:ext cx="301752" cy="301752"/>
          </a:xfrm>
          <a:prstGeom prst="rect">
            <a:avLst/>
          </a:prstGeom>
        </p:spPr>
      </p:pic>
      <p:pic>
        <p:nvPicPr>
          <p:cNvPr id="21" name="Picture 20">
            <a:extLst>
              <a:ext uri="{FF2B5EF4-FFF2-40B4-BE49-F238E27FC236}">
                <a16:creationId xmlns:a16="http://schemas.microsoft.com/office/drawing/2014/main" id="{59DCA430-147E-57FE-4B99-779A303210A1}"/>
              </a:ext>
            </a:extLst>
          </p:cNvPr>
          <p:cNvPicPr>
            <a:picLocks noChangeAspect="1"/>
          </p:cNvPicPr>
          <p:nvPr/>
        </p:nvPicPr>
        <p:blipFill>
          <a:blip r:embed="rId7"/>
          <a:stretch>
            <a:fillRect/>
          </a:stretch>
        </p:blipFill>
        <p:spPr>
          <a:xfrm>
            <a:off x="5946856" y="3396036"/>
            <a:ext cx="301752" cy="301752"/>
          </a:xfrm>
          <a:prstGeom prst="rect">
            <a:avLst/>
          </a:prstGeom>
        </p:spPr>
      </p:pic>
    </p:spTree>
    <p:extLst>
      <p:ext uri="{BB962C8B-B14F-4D97-AF65-F5344CB8AC3E}">
        <p14:creationId xmlns:p14="http://schemas.microsoft.com/office/powerpoint/2010/main" val="393311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AmazingStories-powerpoint">
  <a:themeElements>
    <a:clrScheme name="UAA">
      <a:dk1>
        <a:srgbClr val="000000"/>
      </a:dk1>
      <a:lt1>
        <a:srgbClr val="FFFFFF"/>
      </a:lt1>
      <a:dk2>
        <a:srgbClr val="00583D"/>
      </a:dk2>
      <a:lt2>
        <a:srgbClr val="CBC7C2"/>
      </a:lt2>
      <a:accent1>
        <a:srgbClr val="2B806C"/>
      </a:accent1>
      <a:accent2>
        <a:srgbClr val="4EA685"/>
      </a:accent2>
      <a:accent3>
        <a:srgbClr val="FFC425"/>
      </a:accent3>
      <a:accent4>
        <a:srgbClr val="FF8300"/>
      </a:accent4>
      <a:accent5>
        <a:srgbClr val="C64727"/>
      </a:accent5>
      <a:accent6>
        <a:srgbClr val="908E86"/>
      </a:accent6>
      <a:hlink>
        <a:srgbClr val="FF8300"/>
      </a:hlink>
      <a:folHlink>
        <a:srgbClr val="908E8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AA_Unit-Version Mstr" id="{C95215F9-8B57-F54F-B301-726DAD5060F2}" vid="{7D326C34-82D6-774B-91CC-1D00708E5F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UAA_Unit-Version</Template>
  <TotalTime>0</TotalTime>
  <Words>375</Words>
  <Application>Microsoft Office PowerPoint</Application>
  <PresentationFormat>Widescreen</PresentationFormat>
  <Paragraphs>23</Paragraphs>
  <Slides>4</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Calibri</vt:lpstr>
      <vt:lpstr>Roboto Condensed Light</vt:lpstr>
      <vt:lpstr>AmazingStories-powerpoint</vt:lpstr>
      <vt:lpstr>Headline goes here</vt:lpstr>
      <vt:lpstr>Headline goes here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goes here</dc:title>
  <dc:creator>Services-Keenan Britt</dc:creator>
  <cp:lastModifiedBy>Services-Keenan Britt</cp:lastModifiedBy>
  <cp:revision>1</cp:revision>
  <cp:lastPrinted>2019-10-10T19:44:42Z</cp:lastPrinted>
  <dcterms:created xsi:type="dcterms:W3CDTF">2024-02-07T23:04:40Z</dcterms:created>
  <dcterms:modified xsi:type="dcterms:W3CDTF">2024-02-07T23:05:24Z</dcterms:modified>
</cp:coreProperties>
</file>