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Default Extension="vml" ContentType="application/vnd.openxmlformats-officedocument.vmlDrawing"/>
  <Default Extension="doc" ContentType="application/msword"/>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972" r:id="rId1"/>
    <p:sldMasterId id="2147484176" r:id="rId2"/>
  </p:sldMasterIdLst>
  <p:notesMasterIdLst>
    <p:notesMasterId r:id="rId28"/>
  </p:notesMasterIdLst>
  <p:handoutMasterIdLst>
    <p:handoutMasterId r:id="rId29"/>
  </p:handoutMasterIdLst>
  <p:sldIdLst>
    <p:sldId id="563" r:id="rId3"/>
    <p:sldId id="761" r:id="rId4"/>
    <p:sldId id="576" r:id="rId5"/>
    <p:sldId id="763" r:id="rId6"/>
    <p:sldId id="764" r:id="rId7"/>
    <p:sldId id="766" r:id="rId8"/>
    <p:sldId id="771" r:id="rId9"/>
    <p:sldId id="687" r:id="rId10"/>
    <p:sldId id="757" r:id="rId11"/>
    <p:sldId id="772" r:id="rId12"/>
    <p:sldId id="770" r:id="rId13"/>
    <p:sldId id="591" r:id="rId14"/>
    <p:sldId id="592" r:id="rId15"/>
    <p:sldId id="593" r:id="rId16"/>
    <p:sldId id="594" r:id="rId17"/>
    <p:sldId id="595" r:id="rId18"/>
    <p:sldId id="596" r:id="rId19"/>
    <p:sldId id="597" r:id="rId20"/>
    <p:sldId id="599" r:id="rId21"/>
    <p:sldId id="600" r:id="rId22"/>
    <p:sldId id="601" r:id="rId23"/>
    <p:sldId id="548" r:id="rId24"/>
    <p:sldId id="767" r:id="rId25"/>
    <p:sldId id="768" r:id="rId26"/>
    <p:sldId id="769" r:id="rId27"/>
  </p:sldIdLst>
  <p:sldSz cx="9144000" cy="6858000" type="screen4x3"/>
  <p:notesSz cx="7010400" cy="9296400"/>
  <p:defaultTextStyle>
    <a:defPPr>
      <a:defRPr lang="en-US"/>
    </a:defPPr>
    <a:lvl1pPr algn="l" rtl="0" eaLnBrk="0" fontAlgn="base" hangingPunct="0">
      <a:spcBef>
        <a:spcPct val="0"/>
      </a:spcBef>
      <a:spcAft>
        <a:spcPct val="0"/>
      </a:spcAft>
      <a:defRPr kern="1200">
        <a:solidFill>
          <a:schemeClr val="tx1"/>
        </a:solidFill>
        <a:latin typeface="Arial" charset="0"/>
        <a:ea typeface="+mn-ea"/>
        <a:cs typeface="+mn-cs"/>
      </a:defRPr>
    </a:lvl1pPr>
    <a:lvl2pPr marL="457200" algn="l" rtl="0" eaLnBrk="0" fontAlgn="base" hangingPunct="0">
      <a:spcBef>
        <a:spcPct val="0"/>
      </a:spcBef>
      <a:spcAft>
        <a:spcPct val="0"/>
      </a:spcAft>
      <a:defRPr kern="1200">
        <a:solidFill>
          <a:schemeClr val="tx1"/>
        </a:solidFill>
        <a:latin typeface="Arial" charset="0"/>
        <a:ea typeface="+mn-ea"/>
        <a:cs typeface="+mn-cs"/>
      </a:defRPr>
    </a:lvl2pPr>
    <a:lvl3pPr marL="914400" algn="l" rtl="0" eaLnBrk="0" fontAlgn="base" hangingPunct="0">
      <a:spcBef>
        <a:spcPct val="0"/>
      </a:spcBef>
      <a:spcAft>
        <a:spcPct val="0"/>
      </a:spcAft>
      <a:defRPr kern="1200">
        <a:solidFill>
          <a:schemeClr val="tx1"/>
        </a:solidFill>
        <a:latin typeface="Arial" charset="0"/>
        <a:ea typeface="+mn-ea"/>
        <a:cs typeface="+mn-cs"/>
      </a:defRPr>
    </a:lvl3pPr>
    <a:lvl4pPr marL="1371600" algn="l" rtl="0" eaLnBrk="0" fontAlgn="base" hangingPunct="0">
      <a:spcBef>
        <a:spcPct val="0"/>
      </a:spcBef>
      <a:spcAft>
        <a:spcPct val="0"/>
      </a:spcAft>
      <a:defRPr kern="1200">
        <a:solidFill>
          <a:schemeClr val="tx1"/>
        </a:solidFill>
        <a:latin typeface="Arial" charset="0"/>
        <a:ea typeface="+mn-ea"/>
        <a:cs typeface="+mn-cs"/>
      </a:defRPr>
    </a:lvl4pPr>
    <a:lvl5pPr marL="1828800" algn="l" rtl="0" eaLnBrk="0" fontAlgn="base" hangingPunct="0">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C0000"/>
    <a:srgbClr val="800000"/>
    <a:srgbClr val="000066"/>
    <a:srgbClr val="FF5050"/>
    <a:srgbClr val="FF6600"/>
    <a:srgbClr val="DDAD93"/>
    <a:srgbClr val="006699"/>
    <a:srgbClr val="F2E0B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1115" autoAdjust="0"/>
    <p:restoredTop sz="83030" autoAdjust="0"/>
  </p:normalViewPr>
  <p:slideViewPr>
    <p:cSldViewPr snapToGrid="0">
      <p:cViewPr varScale="1">
        <p:scale>
          <a:sx n="78" d="100"/>
          <a:sy n="78" d="100"/>
        </p:scale>
        <p:origin x="-90" y="-354"/>
      </p:cViewPr>
      <p:guideLst>
        <p:guide orient="horz" pos="2160"/>
        <p:guide pos="2880"/>
      </p:guideLst>
    </p:cSldViewPr>
  </p:slideViewPr>
  <p:outlineViewPr>
    <p:cViewPr>
      <p:scale>
        <a:sx n="33" d="100"/>
        <a:sy n="33" d="100"/>
      </p:scale>
      <p:origin x="0" y="0"/>
    </p:cViewPr>
    <p:sldLst>
      <p:sld r:id="rId1" collapse="1"/>
    </p:sldLst>
  </p:outlineViewPr>
  <p:notesTextViewPr>
    <p:cViewPr>
      <p:scale>
        <a:sx n="100" d="100"/>
        <a:sy n="100" d="100"/>
      </p:scale>
      <p:origin x="0" y="0"/>
    </p:cViewPr>
  </p:notesTextViewPr>
  <p:sorterViewPr>
    <p:cViewPr>
      <p:scale>
        <a:sx n="66" d="100"/>
        <a:sy n="66" d="100"/>
      </p:scale>
      <p:origin x="0" y="13938"/>
    </p:cViewPr>
  </p:sorterViewPr>
  <p:notesViewPr>
    <p:cSldViewPr snapToGrid="0">
      <p:cViewPr>
        <p:scale>
          <a:sx n="66" d="100"/>
          <a:sy n="66" d="100"/>
        </p:scale>
        <p:origin x="-978" y="24"/>
      </p:cViewPr>
      <p:guideLst>
        <p:guide orient="horz" pos="2926"/>
        <p:guide pos="2209"/>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notesMaster" Target="notesMasters/notesMaster1.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viewProps" Target="view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presProps" Target="presProps.xml"/></Relationships>
</file>

<file path=ppt/_rels/viewProps.xml.rels><?xml version="1.0" encoding="UTF-8" standalone="yes"?>
<Relationships xmlns="http://schemas.openxmlformats.org/package/2006/relationships"><Relationship Id="rId1" Type="http://schemas.openxmlformats.org/officeDocument/2006/relationships/slide" Target="slides/slide3.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47E679FA-2FD9-4068-B63A-7B019C12EAC4}" type="doc">
      <dgm:prSet loTypeId="urn:microsoft.com/office/officeart/2005/8/layout/process1" loCatId="process" qsTypeId="urn:microsoft.com/office/officeart/2005/8/quickstyle/3d2" qsCatId="3D" csTypeId="urn:microsoft.com/office/officeart/2005/8/colors/accent1_2" csCatId="accent1"/>
      <dgm:spPr/>
      <dgm:t>
        <a:bodyPr/>
        <a:lstStyle/>
        <a:p>
          <a:endParaRPr lang="en-US"/>
        </a:p>
      </dgm:t>
    </dgm:pt>
    <dgm:pt modelId="{557385A0-0D7E-47BC-8DF3-463CC5A90E00}">
      <dgm:prSet custT="1"/>
      <dgm:spPr/>
      <dgm:t>
        <a:bodyPr/>
        <a:lstStyle/>
        <a:p>
          <a:pPr rtl="0"/>
          <a:r>
            <a:rPr lang="en-US" sz="4200" dirty="0" smtClean="0"/>
            <a:t>Central Eight </a:t>
          </a:r>
          <a:br>
            <a:rPr lang="en-US" sz="4200" dirty="0" smtClean="0"/>
          </a:br>
          <a:r>
            <a:rPr lang="en-US" sz="4200" dirty="0" smtClean="0"/>
            <a:t>Criminogenic Needs </a:t>
          </a:r>
          <a:endParaRPr lang="en-US" sz="4200" dirty="0"/>
        </a:p>
      </dgm:t>
    </dgm:pt>
    <dgm:pt modelId="{45E782E1-1D3A-4144-89CD-215D112C9E01}" type="parTrans" cxnId="{1C9E84AC-581D-45D5-9DA6-BE9FC39F0B08}">
      <dgm:prSet/>
      <dgm:spPr/>
      <dgm:t>
        <a:bodyPr/>
        <a:lstStyle/>
        <a:p>
          <a:endParaRPr lang="en-US"/>
        </a:p>
      </dgm:t>
    </dgm:pt>
    <dgm:pt modelId="{DF7F1B74-C0C6-4118-995F-2EADC0B89D95}" type="sibTrans" cxnId="{1C9E84AC-581D-45D5-9DA6-BE9FC39F0B08}">
      <dgm:prSet/>
      <dgm:spPr/>
      <dgm:t>
        <a:bodyPr/>
        <a:lstStyle/>
        <a:p>
          <a:endParaRPr lang="en-US"/>
        </a:p>
      </dgm:t>
    </dgm:pt>
    <dgm:pt modelId="{4C3FCE95-B76E-49A1-A26A-7392594DAF9E}" type="pres">
      <dgm:prSet presAssocID="{47E679FA-2FD9-4068-B63A-7B019C12EAC4}" presName="Name0" presStyleCnt="0">
        <dgm:presLayoutVars>
          <dgm:dir/>
          <dgm:resizeHandles val="exact"/>
        </dgm:presLayoutVars>
      </dgm:prSet>
      <dgm:spPr/>
      <dgm:t>
        <a:bodyPr/>
        <a:lstStyle/>
        <a:p>
          <a:endParaRPr lang="en-US"/>
        </a:p>
      </dgm:t>
    </dgm:pt>
    <dgm:pt modelId="{79B29EA4-9FC4-4FF2-816D-4B6F9136E854}" type="pres">
      <dgm:prSet presAssocID="{557385A0-0D7E-47BC-8DF3-463CC5A90E00}" presName="node" presStyleLbl="node1" presStyleIdx="0" presStyleCnt="1" custLinFactNeighborX="-88" custLinFactNeighborY="7692">
        <dgm:presLayoutVars>
          <dgm:bulletEnabled val="1"/>
        </dgm:presLayoutVars>
      </dgm:prSet>
      <dgm:spPr/>
      <dgm:t>
        <a:bodyPr/>
        <a:lstStyle/>
        <a:p>
          <a:endParaRPr lang="en-US"/>
        </a:p>
      </dgm:t>
    </dgm:pt>
  </dgm:ptLst>
  <dgm:cxnLst>
    <dgm:cxn modelId="{1C9E84AC-581D-45D5-9DA6-BE9FC39F0B08}" srcId="{47E679FA-2FD9-4068-B63A-7B019C12EAC4}" destId="{557385A0-0D7E-47BC-8DF3-463CC5A90E00}" srcOrd="0" destOrd="0" parTransId="{45E782E1-1D3A-4144-89CD-215D112C9E01}" sibTransId="{DF7F1B74-C0C6-4118-995F-2EADC0B89D95}"/>
    <dgm:cxn modelId="{90C6A976-BE61-4224-A441-14FD83BCC0D7}" type="presOf" srcId="{47E679FA-2FD9-4068-B63A-7B019C12EAC4}" destId="{4C3FCE95-B76E-49A1-A26A-7392594DAF9E}" srcOrd="0" destOrd="0" presId="urn:microsoft.com/office/officeart/2005/8/layout/process1"/>
    <dgm:cxn modelId="{2DD1A65A-1BCD-4B72-A44D-6BC1998CD55B}" type="presOf" srcId="{557385A0-0D7E-47BC-8DF3-463CC5A90E00}" destId="{79B29EA4-9FC4-4FF2-816D-4B6F9136E854}" srcOrd="0" destOrd="0" presId="urn:microsoft.com/office/officeart/2005/8/layout/process1"/>
    <dgm:cxn modelId="{89C18ECE-9E7B-4E0E-975F-17F459356840}" type="presParOf" srcId="{4C3FCE95-B76E-49A1-A26A-7392594DAF9E}" destId="{79B29EA4-9FC4-4FF2-816D-4B6F9136E854}" srcOrd="0" destOrd="0" presId="urn:microsoft.com/office/officeart/2005/8/layout/process1"/>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9B29EA4-9FC4-4FF2-816D-4B6F9136E854}">
      <dsp:nvSpPr>
        <dsp:cNvPr id="0" name=""/>
        <dsp:cNvSpPr/>
      </dsp:nvSpPr>
      <dsp:spPr>
        <a:xfrm>
          <a:off x="797" y="0"/>
          <a:ext cx="8137483" cy="990600"/>
        </a:xfrm>
        <a:prstGeom prst="roundRect">
          <a:avLst>
            <a:gd name="adj" fmla="val 10000"/>
          </a:avLst>
        </a:prstGeom>
        <a:solidFill>
          <a:schemeClr val="accent1">
            <a:hueOff val="0"/>
            <a:satOff val="0"/>
            <a:lumOff val="0"/>
            <a:alphaOff val="0"/>
          </a:schemeClr>
        </a:solidFill>
        <a:ln>
          <a:noFill/>
        </a:ln>
        <a:effectLst>
          <a:outerShdw blurRad="50800" dist="25400" dir="5400000" rotWithShape="0">
            <a:srgbClr val="000000">
              <a:alpha val="4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60020" tIns="160020" rIns="160020" bIns="160020" numCol="1" spcCol="1270" anchor="ctr" anchorCtr="0">
          <a:noAutofit/>
        </a:bodyPr>
        <a:lstStyle/>
        <a:p>
          <a:pPr lvl="0" algn="ctr" defTabSz="1866900" rtl="0">
            <a:lnSpc>
              <a:spcPct val="90000"/>
            </a:lnSpc>
            <a:spcBef>
              <a:spcPct val="0"/>
            </a:spcBef>
            <a:spcAft>
              <a:spcPct val="35000"/>
            </a:spcAft>
          </a:pPr>
          <a:r>
            <a:rPr lang="en-US" sz="4200" kern="1200" dirty="0" smtClean="0"/>
            <a:t>Central Eight </a:t>
          </a:r>
          <a:br>
            <a:rPr lang="en-US" sz="4200" kern="1200" dirty="0" smtClean="0"/>
          </a:br>
          <a:r>
            <a:rPr lang="en-US" sz="4200" kern="1200" dirty="0" smtClean="0"/>
            <a:t>Criminogenic Needs </a:t>
          </a:r>
          <a:endParaRPr lang="en-US" sz="4200" kern="1200" dirty="0"/>
        </a:p>
      </dsp:txBody>
      <dsp:txXfrm>
        <a:off x="29811" y="29014"/>
        <a:ext cx="8079455" cy="932572"/>
      </dsp:txXfrm>
    </dsp:sp>
  </dsp:spTree>
</dsp:drawing>
</file>

<file path=ppt/diagrams/layout1.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13.wmf"/></Relationships>
</file>

<file path=ppt/drawings/_rels/vmlDrawing10.vml.rels><?xml version="1.0" encoding="UTF-8" standalone="yes"?>
<Relationships xmlns="http://schemas.openxmlformats.org/package/2006/relationships"><Relationship Id="rId1" Type="http://schemas.openxmlformats.org/officeDocument/2006/relationships/image" Target="../media/image22.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4.w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15.w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16.w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17.w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18.w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19.wmf"/></Relationships>
</file>

<file path=ppt/drawings/_rels/vmlDrawing8.vml.rels><?xml version="1.0" encoding="UTF-8" standalone="yes"?>
<Relationships xmlns="http://schemas.openxmlformats.org/package/2006/relationships"><Relationship Id="rId1" Type="http://schemas.openxmlformats.org/officeDocument/2006/relationships/image" Target="../media/image20.wmf"/></Relationships>
</file>

<file path=ppt/drawings/_rels/vmlDrawing9.vml.rels><?xml version="1.0" encoding="UTF-8" standalone="yes"?>
<Relationships xmlns="http://schemas.openxmlformats.org/package/2006/relationships"><Relationship Id="rId1" Type="http://schemas.openxmlformats.org/officeDocument/2006/relationships/image" Target="../media/image21.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8130" name="Rectangle 2"/>
          <p:cNvSpPr>
            <a:spLocks noGrp="1" noChangeArrowheads="1"/>
          </p:cNvSpPr>
          <p:nvPr>
            <p:ph type="hdr" sz="quarter"/>
          </p:nvPr>
        </p:nvSpPr>
        <p:spPr bwMode="auto">
          <a:xfrm>
            <a:off x="1" y="0"/>
            <a:ext cx="3038319" cy="464820"/>
          </a:xfrm>
          <a:prstGeom prst="rect">
            <a:avLst/>
          </a:prstGeom>
          <a:noFill/>
          <a:ln w="9525">
            <a:noFill/>
            <a:miter lim="800000"/>
            <a:headEnd/>
            <a:tailEnd/>
          </a:ln>
        </p:spPr>
        <p:txBody>
          <a:bodyPr vert="horz" wrap="square" lIns="92401" tIns="46201" rIns="92401" bIns="46201" numCol="1" anchor="t" anchorCtr="0" compatLnSpc="1">
            <a:prstTxWarp prst="textNoShape">
              <a:avLst/>
            </a:prstTxWarp>
          </a:bodyPr>
          <a:lstStyle>
            <a:lvl1pPr defTabSz="923707" eaLnBrk="1" hangingPunct="1">
              <a:defRPr sz="1200">
                <a:latin typeface="Times New Roman" pitchFamily="18" charset="0"/>
              </a:defRPr>
            </a:lvl1pPr>
          </a:lstStyle>
          <a:p>
            <a:pPr>
              <a:defRPr/>
            </a:pPr>
            <a:endParaRPr lang="en-US"/>
          </a:p>
        </p:txBody>
      </p:sp>
      <p:sp>
        <p:nvSpPr>
          <p:cNvPr id="48131" name="Rectangle 3"/>
          <p:cNvSpPr>
            <a:spLocks noGrp="1" noChangeArrowheads="1"/>
          </p:cNvSpPr>
          <p:nvPr>
            <p:ph type="dt" sz="quarter" idx="1"/>
          </p:nvPr>
        </p:nvSpPr>
        <p:spPr bwMode="auto">
          <a:xfrm>
            <a:off x="3972081" y="0"/>
            <a:ext cx="3038319" cy="464820"/>
          </a:xfrm>
          <a:prstGeom prst="rect">
            <a:avLst/>
          </a:prstGeom>
          <a:noFill/>
          <a:ln w="9525">
            <a:noFill/>
            <a:miter lim="800000"/>
            <a:headEnd/>
            <a:tailEnd/>
          </a:ln>
        </p:spPr>
        <p:txBody>
          <a:bodyPr vert="horz" wrap="square" lIns="92401" tIns="46201" rIns="92401" bIns="46201" numCol="1" anchor="t" anchorCtr="0" compatLnSpc="1">
            <a:prstTxWarp prst="textNoShape">
              <a:avLst/>
            </a:prstTxWarp>
          </a:bodyPr>
          <a:lstStyle>
            <a:lvl1pPr algn="r" defTabSz="923707" eaLnBrk="1" hangingPunct="1">
              <a:defRPr sz="1200">
                <a:latin typeface="Times New Roman" pitchFamily="18" charset="0"/>
              </a:defRPr>
            </a:lvl1pPr>
          </a:lstStyle>
          <a:p>
            <a:pPr>
              <a:defRPr/>
            </a:pPr>
            <a:endParaRPr lang="en-US"/>
          </a:p>
        </p:txBody>
      </p:sp>
      <p:sp>
        <p:nvSpPr>
          <p:cNvPr id="48132" name="Rectangle 4"/>
          <p:cNvSpPr>
            <a:spLocks noGrp="1" noChangeArrowheads="1"/>
          </p:cNvSpPr>
          <p:nvPr>
            <p:ph type="ftr" sz="quarter" idx="2"/>
          </p:nvPr>
        </p:nvSpPr>
        <p:spPr bwMode="auto">
          <a:xfrm>
            <a:off x="1" y="8831580"/>
            <a:ext cx="3038319" cy="464820"/>
          </a:xfrm>
          <a:prstGeom prst="rect">
            <a:avLst/>
          </a:prstGeom>
          <a:noFill/>
          <a:ln w="9525">
            <a:noFill/>
            <a:miter lim="800000"/>
            <a:headEnd/>
            <a:tailEnd/>
          </a:ln>
        </p:spPr>
        <p:txBody>
          <a:bodyPr vert="horz" wrap="square" lIns="92401" tIns="46201" rIns="92401" bIns="46201" numCol="1" anchor="b" anchorCtr="0" compatLnSpc="1">
            <a:prstTxWarp prst="textNoShape">
              <a:avLst/>
            </a:prstTxWarp>
          </a:bodyPr>
          <a:lstStyle>
            <a:lvl1pPr defTabSz="923707" eaLnBrk="1" hangingPunct="1">
              <a:defRPr sz="1200">
                <a:latin typeface="Times New Roman" pitchFamily="18" charset="0"/>
              </a:defRPr>
            </a:lvl1pPr>
          </a:lstStyle>
          <a:p>
            <a:pPr>
              <a:defRPr/>
            </a:pPr>
            <a:endParaRPr lang="en-US"/>
          </a:p>
        </p:txBody>
      </p:sp>
      <p:sp>
        <p:nvSpPr>
          <p:cNvPr id="48133" name="Rectangle 5"/>
          <p:cNvSpPr>
            <a:spLocks noGrp="1" noChangeArrowheads="1"/>
          </p:cNvSpPr>
          <p:nvPr>
            <p:ph type="sldNum" sz="quarter" idx="3"/>
          </p:nvPr>
        </p:nvSpPr>
        <p:spPr bwMode="auto">
          <a:xfrm>
            <a:off x="3972081" y="8831580"/>
            <a:ext cx="3038319" cy="464820"/>
          </a:xfrm>
          <a:prstGeom prst="rect">
            <a:avLst/>
          </a:prstGeom>
          <a:noFill/>
          <a:ln w="9525">
            <a:noFill/>
            <a:miter lim="800000"/>
            <a:headEnd/>
            <a:tailEnd/>
          </a:ln>
        </p:spPr>
        <p:txBody>
          <a:bodyPr vert="horz" wrap="square" lIns="92401" tIns="46201" rIns="92401" bIns="46201" numCol="1" anchor="b" anchorCtr="0" compatLnSpc="1">
            <a:prstTxWarp prst="textNoShape">
              <a:avLst/>
            </a:prstTxWarp>
          </a:bodyPr>
          <a:lstStyle>
            <a:lvl1pPr algn="r" defTabSz="923707" eaLnBrk="1" hangingPunct="1">
              <a:defRPr sz="1200">
                <a:latin typeface="Times New Roman" pitchFamily="18" charset="0"/>
              </a:defRPr>
            </a:lvl1pPr>
          </a:lstStyle>
          <a:p>
            <a:pPr>
              <a:defRPr/>
            </a:pPr>
            <a:fld id="{4FF59CA1-8F79-4C26-BCBF-6A7EFE64B713}" type="slidenum">
              <a:rPr lang="en-US"/>
              <a:pPr>
                <a:defRPr/>
              </a:pPr>
              <a:t>‹#›</a:t>
            </a:fld>
            <a:endParaRPr lang="en-US"/>
          </a:p>
        </p:txBody>
      </p:sp>
    </p:spTree>
    <p:extLst>
      <p:ext uri="{BB962C8B-B14F-4D97-AF65-F5344CB8AC3E}">
        <p14:creationId xmlns:p14="http://schemas.microsoft.com/office/powerpoint/2010/main" val="300871298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1" y="0"/>
            <a:ext cx="3038319" cy="464820"/>
          </a:xfrm>
          <a:prstGeom prst="rect">
            <a:avLst/>
          </a:prstGeom>
          <a:noFill/>
          <a:ln w="9525">
            <a:noFill/>
            <a:miter lim="800000"/>
            <a:headEnd/>
            <a:tailEnd/>
          </a:ln>
        </p:spPr>
        <p:txBody>
          <a:bodyPr vert="horz" wrap="square" lIns="92401" tIns="46201" rIns="92401" bIns="46201" numCol="1" anchor="t" anchorCtr="0" compatLnSpc="1">
            <a:prstTxWarp prst="textNoShape">
              <a:avLst/>
            </a:prstTxWarp>
          </a:bodyPr>
          <a:lstStyle>
            <a:lvl1pPr defTabSz="923707" eaLnBrk="1" hangingPunct="1">
              <a:defRPr sz="1200">
                <a:latin typeface="Times New Roman" pitchFamily="18" charset="0"/>
              </a:defRPr>
            </a:lvl1pPr>
          </a:lstStyle>
          <a:p>
            <a:pPr>
              <a:defRPr/>
            </a:pPr>
            <a:endParaRPr lang="en-US"/>
          </a:p>
        </p:txBody>
      </p:sp>
      <p:sp>
        <p:nvSpPr>
          <p:cNvPr id="3075" name="Rectangle 3"/>
          <p:cNvSpPr>
            <a:spLocks noGrp="1" noChangeArrowheads="1"/>
          </p:cNvSpPr>
          <p:nvPr>
            <p:ph type="dt" idx="1"/>
          </p:nvPr>
        </p:nvSpPr>
        <p:spPr bwMode="auto">
          <a:xfrm>
            <a:off x="3972081" y="0"/>
            <a:ext cx="3038319" cy="464820"/>
          </a:xfrm>
          <a:prstGeom prst="rect">
            <a:avLst/>
          </a:prstGeom>
          <a:noFill/>
          <a:ln w="9525">
            <a:noFill/>
            <a:miter lim="800000"/>
            <a:headEnd/>
            <a:tailEnd/>
          </a:ln>
        </p:spPr>
        <p:txBody>
          <a:bodyPr vert="horz" wrap="square" lIns="92401" tIns="46201" rIns="92401" bIns="46201" numCol="1" anchor="t" anchorCtr="0" compatLnSpc="1">
            <a:prstTxWarp prst="textNoShape">
              <a:avLst/>
            </a:prstTxWarp>
          </a:bodyPr>
          <a:lstStyle>
            <a:lvl1pPr algn="r" defTabSz="923707" eaLnBrk="1" hangingPunct="1">
              <a:defRPr sz="1200">
                <a:latin typeface="Times New Roman" pitchFamily="18" charset="0"/>
              </a:defRPr>
            </a:lvl1pPr>
          </a:lstStyle>
          <a:p>
            <a:pPr>
              <a:defRPr/>
            </a:pPr>
            <a:endParaRPr lang="en-US"/>
          </a:p>
        </p:txBody>
      </p:sp>
      <p:sp>
        <p:nvSpPr>
          <p:cNvPr id="50180" name="Rectangle 4"/>
          <p:cNvSpPr>
            <a:spLocks noGrp="1" noRot="1" noChangeAspect="1" noChangeArrowheads="1" noTextEdit="1"/>
          </p:cNvSpPr>
          <p:nvPr>
            <p:ph type="sldImg" idx="2"/>
          </p:nvPr>
        </p:nvSpPr>
        <p:spPr bwMode="auto">
          <a:xfrm>
            <a:off x="1184275" y="698500"/>
            <a:ext cx="4645025" cy="3484563"/>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077" name="Rectangle 5"/>
          <p:cNvSpPr>
            <a:spLocks noGrp="1" noChangeArrowheads="1"/>
          </p:cNvSpPr>
          <p:nvPr>
            <p:ph type="body" sz="quarter" idx="3"/>
          </p:nvPr>
        </p:nvSpPr>
        <p:spPr bwMode="auto">
          <a:xfrm>
            <a:off x="934961" y="4415791"/>
            <a:ext cx="5140481" cy="4183380"/>
          </a:xfrm>
          <a:prstGeom prst="rect">
            <a:avLst/>
          </a:prstGeom>
          <a:noFill/>
          <a:ln w="9525">
            <a:noFill/>
            <a:miter lim="800000"/>
            <a:headEnd/>
            <a:tailEnd/>
          </a:ln>
        </p:spPr>
        <p:txBody>
          <a:bodyPr vert="horz" wrap="square" lIns="92401" tIns="46201" rIns="92401" bIns="46201"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3078" name="Rectangle 6"/>
          <p:cNvSpPr>
            <a:spLocks noGrp="1" noChangeArrowheads="1"/>
          </p:cNvSpPr>
          <p:nvPr>
            <p:ph type="ftr" sz="quarter" idx="4"/>
          </p:nvPr>
        </p:nvSpPr>
        <p:spPr bwMode="auto">
          <a:xfrm>
            <a:off x="1" y="8831580"/>
            <a:ext cx="3038319" cy="464820"/>
          </a:xfrm>
          <a:prstGeom prst="rect">
            <a:avLst/>
          </a:prstGeom>
          <a:noFill/>
          <a:ln w="9525">
            <a:noFill/>
            <a:miter lim="800000"/>
            <a:headEnd/>
            <a:tailEnd/>
          </a:ln>
        </p:spPr>
        <p:txBody>
          <a:bodyPr vert="horz" wrap="square" lIns="92401" tIns="46201" rIns="92401" bIns="46201" numCol="1" anchor="b" anchorCtr="0" compatLnSpc="1">
            <a:prstTxWarp prst="textNoShape">
              <a:avLst/>
            </a:prstTxWarp>
          </a:bodyPr>
          <a:lstStyle>
            <a:lvl1pPr defTabSz="923707" eaLnBrk="1" hangingPunct="1">
              <a:defRPr sz="1200">
                <a:latin typeface="Times New Roman" pitchFamily="18" charset="0"/>
              </a:defRPr>
            </a:lvl1pPr>
          </a:lstStyle>
          <a:p>
            <a:pPr>
              <a:defRPr/>
            </a:pPr>
            <a:endParaRPr lang="en-US"/>
          </a:p>
        </p:txBody>
      </p:sp>
      <p:sp>
        <p:nvSpPr>
          <p:cNvPr id="3079" name="Rectangle 7"/>
          <p:cNvSpPr>
            <a:spLocks noGrp="1" noChangeArrowheads="1"/>
          </p:cNvSpPr>
          <p:nvPr>
            <p:ph type="sldNum" sz="quarter" idx="5"/>
          </p:nvPr>
        </p:nvSpPr>
        <p:spPr bwMode="auto">
          <a:xfrm>
            <a:off x="3972081" y="8831580"/>
            <a:ext cx="3038319" cy="464820"/>
          </a:xfrm>
          <a:prstGeom prst="rect">
            <a:avLst/>
          </a:prstGeom>
          <a:noFill/>
          <a:ln w="9525">
            <a:noFill/>
            <a:miter lim="800000"/>
            <a:headEnd/>
            <a:tailEnd/>
          </a:ln>
        </p:spPr>
        <p:txBody>
          <a:bodyPr vert="horz" wrap="square" lIns="92401" tIns="46201" rIns="92401" bIns="46201" numCol="1" anchor="b" anchorCtr="0" compatLnSpc="1">
            <a:prstTxWarp prst="textNoShape">
              <a:avLst/>
            </a:prstTxWarp>
          </a:bodyPr>
          <a:lstStyle>
            <a:lvl1pPr algn="r" defTabSz="923707" eaLnBrk="1" hangingPunct="1">
              <a:defRPr sz="1200">
                <a:latin typeface="Times New Roman" pitchFamily="18" charset="0"/>
              </a:defRPr>
            </a:lvl1pPr>
          </a:lstStyle>
          <a:p>
            <a:pPr>
              <a:defRPr/>
            </a:pPr>
            <a:fld id="{F0A47C79-ADD3-40E8-B600-D06DBE61A48C}" type="slidenum">
              <a:rPr lang="en-US"/>
              <a:pPr>
                <a:defRPr/>
              </a:pPr>
              <a:t>‹#›</a:t>
            </a:fld>
            <a:endParaRPr lang="en-US"/>
          </a:p>
        </p:txBody>
      </p:sp>
    </p:spTree>
    <p:extLst>
      <p:ext uri="{BB962C8B-B14F-4D97-AF65-F5344CB8AC3E}">
        <p14:creationId xmlns:p14="http://schemas.microsoft.com/office/powerpoint/2010/main" val="2825268712"/>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Slide Image Placeholder 1"/>
          <p:cNvSpPr>
            <a:spLocks noGrp="1" noRot="1" noChangeAspect="1" noTextEdit="1"/>
          </p:cNvSpPr>
          <p:nvPr>
            <p:ph type="sldImg"/>
          </p:nvPr>
        </p:nvSpPr>
        <p:spPr>
          <a:ln/>
        </p:spPr>
      </p:sp>
      <p:sp>
        <p:nvSpPr>
          <p:cNvPr id="5120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dirty="0" smtClean="0"/>
              <a:t>Good</a:t>
            </a:r>
            <a:r>
              <a:rPr lang="en-US" baseline="0" dirty="0" smtClean="0"/>
              <a:t> morning. [Introduce the team]  We attended the LSI-R instructor course in 2009 and since then we have provided formal training to the last three PO academies.  While DPP has done an excellent job of training our new officers, we need to improve quality assurance across the department and provide veteran staff with ongoing training.  </a:t>
            </a:r>
          </a:p>
          <a:p>
            <a:endParaRPr lang="en-US" baseline="0" dirty="0" smtClean="0"/>
          </a:p>
          <a:p>
            <a:r>
              <a:rPr lang="en-US" baseline="0" dirty="0" smtClean="0"/>
              <a:t>LSI-R quality assurance workgroups have published recent studies.  Several recommendations have been made to in an effort to achieve greater scoring accuracy.</a:t>
            </a:r>
          </a:p>
          <a:p>
            <a:r>
              <a:rPr lang="en-US" baseline="0" dirty="0" smtClean="0"/>
              <a:t>1. It is recommended we replace the previous expectation that supervisors perform quality assurance themselves with an expectation that they implement a peer driven quality assurance model within their work units.  Peer discussion and coaching within the office keeps everyone engaged in the process and drives constant improvement.  </a:t>
            </a:r>
          </a:p>
          <a:p>
            <a:r>
              <a:rPr lang="en-US" baseline="0" dirty="0" smtClean="0"/>
              <a:t>2. It is critical for supervisors to be actively involved in the LSI-R process.  This is not to say supervisors themselves must become resident experts of the tool, but supervisors need to let the staff know that we are committed to the fidelity of the classification process.  </a:t>
            </a:r>
          </a:p>
          <a:p>
            <a:endParaRPr lang="en-US" baseline="0" dirty="0" smtClean="0"/>
          </a:p>
          <a:p>
            <a:r>
              <a:rPr lang="en-US" baseline="0" dirty="0" smtClean="0"/>
              <a:t>Today we are going to facilitate a booster training of the tool itself.  We will touch on quality assurance throughout the day, but that is not our main focus.</a:t>
            </a:r>
          </a:p>
          <a:p>
            <a:endParaRPr lang="en-US" baseline="0" dirty="0" smtClean="0"/>
          </a:p>
        </p:txBody>
      </p:sp>
      <p:sp>
        <p:nvSpPr>
          <p:cNvPr id="5120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2217">
              <a:defRPr>
                <a:solidFill>
                  <a:schemeClr val="tx1"/>
                </a:solidFill>
                <a:latin typeface="Arial" charset="0"/>
              </a:defRPr>
            </a:lvl1pPr>
            <a:lvl2pPr marL="748002" indent="-287693" defTabSz="922217">
              <a:defRPr>
                <a:solidFill>
                  <a:schemeClr val="tx1"/>
                </a:solidFill>
                <a:latin typeface="Arial" charset="0"/>
              </a:defRPr>
            </a:lvl2pPr>
            <a:lvl3pPr marL="1150772" indent="-230154" defTabSz="922217">
              <a:defRPr>
                <a:solidFill>
                  <a:schemeClr val="tx1"/>
                </a:solidFill>
                <a:latin typeface="Arial" charset="0"/>
              </a:defRPr>
            </a:lvl3pPr>
            <a:lvl4pPr marL="1611081" indent="-230154" defTabSz="922217">
              <a:defRPr>
                <a:solidFill>
                  <a:schemeClr val="tx1"/>
                </a:solidFill>
                <a:latin typeface="Arial" charset="0"/>
              </a:defRPr>
            </a:lvl4pPr>
            <a:lvl5pPr marL="2071390" indent="-230154" defTabSz="922217">
              <a:defRPr>
                <a:solidFill>
                  <a:schemeClr val="tx1"/>
                </a:solidFill>
                <a:latin typeface="Arial" charset="0"/>
              </a:defRPr>
            </a:lvl5pPr>
            <a:lvl6pPr marL="2531699" indent="-230154" defTabSz="922217" eaLnBrk="0" fontAlgn="base" hangingPunct="0">
              <a:spcBef>
                <a:spcPct val="0"/>
              </a:spcBef>
              <a:spcAft>
                <a:spcPct val="0"/>
              </a:spcAft>
              <a:defRPr>
                <a:solidFill>
                  <a:schemeClr val="tx1"/>
                </a:solidFill>
                <a:latin typeface="Arial" charset="0"/>
              </a:defRPr>
            </a:lvl6pPr>
            <a:lvl7pPr marL="2992008" indent="-230154" defTabSz="922217" eaLnBrk="0" fontAlgn="base" hangingPunct="0">
              <a:spcBef>
                <a:spcPct val="0"/>
              </a:spcBef>
              <a:spcAft>
                <a:spcPct val="0"/>
              </a:spcAft>
              <a:defRPr>
                <a:solidFill>
                  <a:schemeClr val="tx1"/>
                </a:solidFill>
                <a:latin typeface="Arial" charset="0"/>
              </a:defRPr>
            </a:lvl7pPr>
            <a:lvl8pPr marL="3452317" indent="-230154" defTabSz="922217" eaLnBrk="0" fontAlgn="base" hangingPunct="0">
              <a:spcBef>
                <a:spcPct val="0"/>
              </a:spcBef>
              <a:spcAft>
                <a:spcPct val="0"/>
              </a:spcAft>
              <a:defRPr>
                <a:solidFill>
                  <a:schemeClr val="tx1"/>
                </a:solidFill>
                <a:latin typeface="Arial" charset="0"/>
              </a:defRPr>
            </a:lvl8pPr>
            <a:lvl9pPr marL="3912626" indent="-230154" defTabSz="922217" eaLnBrk="0" fontAlgn="base" hangingPunct="0">
              <a:spcBef>
                <a:spcPct val="0"/>
              </a:spcBef>
              <a:spcAft>
                <a:spcPct val="0"/>
              </a:spcAft>
              <a:defRPr>
                <a:solidFill>
                  <a:schemeClr val="tx1"/>
                </a:solidFill>
                <a:latin typeface="Arial" charset="0"/>
              </a:defRPr>
            </a:lvl9pPr>
          </a:lstStyle>
          <a:p>
            <a:fld id="{3B250641-E2D4-4400-83CB-EF19A3C8048C}" type="slidenum">
              <a:rPr lang="en-US" smtClean="0">
                <a:latin typeface="Times New Roman" pitchFamily="18" charset="0"/>
              </a:rPr>
              <a:pPr/>
              <a:t>1</a:t>
            </a:fld>
            <a:endParaRPr lang="en-US" dirty="0" smtClean="0">
              <a:latin typeface="Times New Roman" pitchFamily="18"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F0A47C79-ADD3-40E8-B600-D06DBE61A48C}" type="slidenum">
              <a:rPr lang="en-US" smtClean="0"/>
              <a:pPr>
                <a:defRPr/>
              </a:pPr>
              <a:t>10</a:t>
            </a:fld>
            <a:endParaRPr lang="en-US"/>
          </a:p>
        </p:txBody>
      </p:sp>
    </p:spTree>
    <p:extLst>
      <p:ext uri="{BB962C8B-B14F-4D97-AF65-F5344CB8AC3E}">
        <p14:creationId xmlns:p14="http://schemas.microsoft.com/office/powerpoint/2010/main" val="85402904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Slide Image Placeholder 1"/>
          <p:cNvSpPr>
            <a:spLocks noGrp="1" noRot="1" noChangeAspect="1" noTextEdit="1"/>
          </p:cNvSpPr>
          <p:nvPr>
            <p:ph type="sldImg"/>
          </p:nvPr>
        </p:nvSpPr>
        <p:spPr>
          <a:ln/>
        </p:spPr>
      </p:sp>
      <p:sp>
        <p:nvSpPr>
          <p:cNvPr id="8397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sz="1100" dirty="0"/>
              <a:t>Social Learning Theory is learning by observation.  Behavior can be learned, and therefore it can be unlearned.  Social Learning Theory is the basis from which the LSI was developed. </a:t>
            </a:r>
            <a:endParaRPr lang="en-US" dirty="0"/>
          </a:p>
          <a:p>
            <a:pPr eaLnBrk="1" hangingPunct="1"/>
            <a:endParaRPr lang="en-US" sz="1100" dirty="0"/>
          </a:p>
          <a:p>
            <a:pPr eaLnBrk="1" hangingPunct="1"/>
            <a:r>
              <a:rPr lang="en-US" b="1" dirty="0"/>
              <a:t>Modeling</a:t>
            </a:r>
            <a:r>
              <a:rPr lang="en-US" dirty="0"/>
              <a:t> is the super highway for human being to learn.  It’s called vicarious reinforcement and two essential elements are required: 1) the subject is frequently exposed to someone they value or think is cool; 2) they see that individual get positively reinforced for a particular behavior that they (the subject) do not yet have.  The subject will learn almost through osmosis. </a:t>
            </a:r>
          </a:p>
          <a:p>
            <a:pPr eaLnBrk="1" hangingPunct="1"/>
            <a:endParaRPr lang="en-US" dirty="0"/>
          </a:p>
          <a:p>
            <a:pPr eaLnBrk="1" hangingPunct="1"/>
            <a:r>
              <a:rPr lang="en-US" sz="1100" dirty="0"/>
              <a:t>How does this tie back to the LSI-R? Line staff will come to you with questions about how to score a certain item.  It is important to tie individual circumstances back to STL whenever possible.  ATTITUDES CAN AND DO CHANGE UNDER THE RIGHT CIRCUMSTANCES.</a:t>
            </a:r>
          </a:p>
          <a:p>
            <a:endParaRPr lang="en-US" dirty="0" smtClean="0"/>
          </a:p>
        </p:txBody>
      </p:sp>
      <p:sp>
        <p:nvSpPr>
          <p:cNvPr id="8397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2217">
              <a:defRPr>
                <a:solidFill>
                  <a:schemeClr val="tx1"/>
                </a:solidFill>
                <a:latin typeface="Arial" charset="0"/>
              </a:defRPr>
            </a:lvl1pPr>
            <a:lvl2pPr marL="748002" indent="-287693" defTabSz="922217">
              <a:defRPr>
                <a:solidFill>
                  <a:schemeClr val="tx1"/>
                </a:solidFill>
                <a:latin typeface="Arial" charset="0"/>
              </a:defRPr>
            </a:lvl2pPr>
            <a:lvl3pPr marL="1150772" indent="-230154" defTabSz="922217">
              <a:defRPr>
                <a:solidFill>
                  <a:schemeClr val="tx1"/>
                </a:solidFill>
                <a:latin typeface="Arial" charset="0"/>
              </a:defRPr>
            </a:lvl3pPr>
            <a:lvl4pPr marL="1611081" indent="-230154" defTabSz="922217">
              <a:defRPr>
                <a:solidFill>
                  <a:schemeClr val="tx1"/>
                </a:solidFill>
                <a:latin typeface="Arial" charset="0"/>
              </a:defRPr>
            </a:lvl4pPr>
            <a:lvl5pPr marL="2071390" indent="-230154" defTabSz="922217">
              <a:defRPr>
                <a:solidFill>
                  <a:schemeClr val="tx1"/>
                </a:solidFill>
                <a:latin typeface="Arial" charset="0"/>
              </a:defRPr>
            </a:lvl5pPr>
            <a:lvl6pPr marL="2531699" indent="-230154" defTabSz="922217" eaLnBrk="0" fontAlgn="base" hangingPunct="0">
              <a:spcBef>
                <a:spcPct val="0"/>
              </a:spcBef>
              <a:spcAft>
                <a:spcPct val="0"/>
              </a:spcAft>
              <a:defRPr>
                <a:solidFill>
                  <a:schemeClr val="tx1"/>
                </a:solidFill>
                <a:latin typeface="Arial" charset="0"/>
              </a:defRPr>
            </a:lvl6pPr>
            <a:lvl7pPr marL="2992008" indent="-230154" defTabSz="922217" eaLnBrk="0" fontAlgn="base" hangingPunct="0">
              <a:spcBef>
                <a:spcPct val="0"/>
              </a:spcBef>
              <a:spcAft>
                <a:spcPct val="0"/>
              </a:spcAft>
              <a:defRPr>
                <a:solidFill>
                  <a:schemeClr val="tx1"/>
                </a:solidFill>
                <a:latin typeface="Arial" charset="0"/>
              </a:defRPr>
            </a:lvl7pPr>
            <a:lvl8pPr marL="3452317" indent="-230154" defTabSz="922217" eaLnBrk="0" fontAlgn="base" hangingPunct="0">
              <a:spcBef>
                <a:spcPct val="0"/>
              </a:spcBef>
              <a:spcAft>
                <a:spcPct val="0"/>
              </a:spcAft>
              <a:defRPr>
                <a:solidFill>
                  <a:schemeClr val="tx1"/>
                </a:solidFill>
                <a:latin typeface="Arial" charset="0"/>
              </a:defRPr>
            </a:lvl8pPr>
            <a:lvl9pPr marL="3912626" indent="-230154" defTabSz="922217" eaLnBrk="0" fontAlgn="base" hangingPunct="0">
              <a:spcBef>
                <a:spcPct val="0"/>
              </a:spcBef>
              <a:spcAft>
                <a:spcPct val="0"/>
              </a:spcAft>
              <a:defRPr>
                <a:solidFill>
                  <a:schemeClr val="tx1"/>
                </a:solidFill>
                <a:latin typeface="Arial" charset="0"/>
              </a:defRPr>
            </a:lvl9pPr>
          </a:lstStyle>
          <a:p>
            <a:fld id="{5955530B-CA34-4314-9F53-1BEDC999134C}" type="slidenum">
              <a:rPr lang="en-US" smtClean="0">
                <a:latin typeface="Times New Roman" pitchFamily="18" charset="0"/>
              </a:rPr>
              <a:pPr/>
              <a:t>11</a:t>
            </a:fld>
            <a:endParaRPr lang="en-US" smtClean="0">
              <a:latin typeface="Times New Roman" pitchFamily="18" charset="0"/>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Slide Image Placeholder 1"/>
          <p:cNvSpPr>
            <a:spLocks noGrp="1" noRot="1" noChangeAspect="1" noTextEdit="1"/>
          </p:cNvSpPr>
          <p:nvPr>
            <p:ph type="sldImg"/>
          </p:nvPr>
        </p:nvSpPr>
        <p:spPr>
          <a:xfrm>
            <a:off x="1165225" y="665163"/>
            <a:ext cx="4684713" cy="3513137"/>
          </a:xfrm>
          <a:ln/>
        </p:spPr>
      </p:sp>
      <p:sp>
        <p:nvSpPr>
          <p:cNvPr id="7168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smtClean="0"/>
              <a:t>All the items in the Criminal History subscale are relatively static.  The unit of analysis in the first three items is sentences, where charges or counts a client was convicted for are not counted but just the times they received official sanctions is.  Item four the unit shifts to charges.  Items 1 – 4 apply to adult only offenses.  Item five is for juvenile and items 6-10 are for both juvenile and adult records.  Charge laid in item 9, refers to any new offense or revocation while the client was under supervision.  Escape (#7) only applies to residential settings where  all the other residents were ‘correctional customers’ – it does not apply to breaking electronic tether or monitoring, or jumping bail.  </a:t>
            </a:r>
          </a:p>
          <a:p>
            <a:endParaRPr lang="en-US" smtClean="0"/>
          </a:p>
          <a:p>
            <a:r>
              <a:rPr lang="en-US" smtClean="0"/>
              <a:t>Remind participants that upon scoring this subscale it can be viewed as a static risk indicator or a proxy for the dynamic issue low self-control: the higher the scale the more likely the individual has problems with low self-control. Probe for accident proneness if there are any doubts.  </a:t>
            </a:r>
          </a:p>
          <a:p>
            <a:endParaRPr lang="en-US" smtClean="0"/>
          </a:p>
        </p:txBody>
      </p:sp>
      <p:sp>
        <p:nvSpPr>
          <p:cNvPr id="7168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2217">
              <a:defRPr>
                <a:solidFill>
                  <a:schemeClr val="tx1"/>
                </a:solidFill>
                <a:latin typeface="Arial" charset="0"/>
              </a:defRPr>
            </a:lvl1pPr>
            <a:lvl2pPr marL="748002" indent="-287693" defTabSz="922217">
              <a:defRPr>
                <a:solidFill>
                  <a:schemeClr val="tx1"/>
                </a:solidFill>
                <a:latin typeface="Arial" charset="0"/>
              </a:defRPr>
            </a:lvl2pPr>
            <a:lvl3pPr marL="1150772" indent="-230154" defTabSz="922217">
              <a:defRPr>
                <a:solidFill>
                  <a:schemeClr val="tx1"/>
                </a:solidFill>
                <a:latin typeface="Arial" charset="0"/>
              </a:defRPr>
            </a:lvl3pPr>
            <a:lvl4pPr marL="1611081" indent="-230154" defTabSz="922217">
              <a:defRPr>
                <a:solidFill>
                  <a:schemeClr val="tx1"/>
                </a:solidFill>
                <a:latin typeface="Arial" charset="0"/>
              </a:defRPr>
            </a:lvl4pPr>
            <a:lvl5pPr marL="2071390" indent="-230154" defTabSz="922217">
              <a:defRPr>
                <a:solidFill>
                  <a:schemeClr val="tx1"/>
                </a:solidFill>
                <a:latin typeface="Arial" charset="0"/>
              </a:defRPr>
            </a:lvl5pPr>
            <a:lvl6pPr marL="2531699" indent="-230154" defTabSz="922217" eaLnBrk="0" fontAlgn="base" hangingPunct="0">
              <a:spcBef>
                <a:spcPct val="0"/>
              </a:spcBef>
              <a:spcAft>
                <a:spcPct val="0"/>
              </a:spcAft>
              <a:defRPr>
                <a:solidFill>
                  <a:schemeClr val="tx1"/>
                </a:solidFill>
                <a:latin typeface="Arial" charset="0"/>
              </a:defRPr>
            </a:lvl6pPr>
            <a:lvl7pPr marL="2992008" indent="-230154" defTabSz="922217" eaLnBrk="0" fontAlgn="base" hangingPunct="0">
              <a:spcBef>
                <a:spcPct val="0"/>
              </a:spcBef>
              <a:spcAft>
                <a:spcPct val="0"/>
              </a:spcAft>
              <a:defRPr>
                <a:solidFill>
                  <a:schemeClr val="tx1"/>
                </a:solidFill>
                <a:latin typeface="Arial" charset="0"/>
              </a:defRPr>
            </a:lvl7pPr>
            <a:lvl8pPr marL="3452317" indent="-230154" defTabSz="922217" eaLnBrk="0" fontAlgn="base" hangingPunct="0">
              <a:spcBef>
                <a:spcPct val="0"/>
              </a:spcBef>
              <a:spcAft>
                <a:spcPct val="0"/>
              </a:spcAft>
              <a:defRPr>
                <a:solidFill>
                  <a:schemeClr val="tx1"/>
                </a:solidFill>
                <a:latin typeface="Arial" charset="0"/>
              </a:defRPr>
            </a:lvl8pPr>
            <a:lvl9pPr marL="3912626" indent="-230154" defTabSz="922217" eaLnBrk="0" fontAlgn="base" hangingPunct="0">
              <a:spcBef>
                <a:spcPct val="0"/>
              </a:spcBef>
              <a:spcAft>
                <a:spcPct val="0"/>
              </a:spcAft>
              <a:defRPr>
                <a:solidFill>
                  <a:schemeClr val="tx1"/>
                </a:solidFill>
                <a:latin typeface="Arial" charset="0"/>
              </a:defRPr>
            </a:lvl9pPr>
          </a:lstStyle>
          <a:p>
            <a:fld id="{FEA0EC22-03A1-4856-BF60-C279951C43E4}" type="slidenum">
              <a:rPr lang="en-US" smtClean="0">
                <a:latin typeface="Times New Roman" pitchFamily="18" charset="0"/>
              </a:rPr>
              <a:pPr/>
              <a:t>12</a:t>
            </a:fld>
            <a:endParaRPr lang="en-US" smtClean="0">
              <a:latin typeface="Times New Roman" pitchFamily="18" charset="0"/>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Slide Image Placeholder 1"/>
          <p:cNvSpPr>
            <a:spLocks noGrp="1" noRot="1" noChangeAspect="1" noTextEdit="1"/>
          </p:cNvSpPr>
          <p:nvPr>
            <p:ph type="sldImg"/>
          </p:nvPr>
        </p:nvSpPr>
        <p:spPr>
          <a:ln/>
        </p:spPr>
      </p:sp>
      <p:sp>
        <p:nvSpPr>
          <p:cNvPr id="7270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smtClean="0"/>
              <a:t>The first rater items (18-20) occur in this subscale as well as the first tricky if/then rules (11/19, 19, 20), be sure to review this with participants.  </a:t>
            </a:r>
          </a:p>
          <a:p>
            <a:endParaRPr lang="en-US" smtClean="0"/>
          </a:p>
          <a:p>
            <a:r>
              <a:rPr lang="en-US" smtClean="0"/>
              <a:t>At the conclusion of the subscale 20 of the 54 items should have been completed.   Thus the number 20 can be used as a marker for mapping where one is in the LSI.  For example its relatively easy to recall that the next subscale, financial problems contains only two items, family only four and accommodation 3 (2 + 4 + 3 = 9 or 29). </a:t>
            </a:r>
          </a:p>
          <a:p>
            <a:endParaRPr lang="en-US" smtClean="0"/>
          </a:p>
        </p:txBody>
      </p:sp>
      <p:sp>
        <p:nvSpPr>
          <p:cNvPr id="7270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2217">
              <a:defRPr>
                <a:solidFill>
                  <a:schemeClr val="tx1"/>
                </a:solidFill>
                <a:latin typeface="Arial" charset="0"/>
              </a:defRPr>
            </a:lvl1pPr>
            <a:lvl2pPr marL="748002" indent="-287693" defTabSz="922217">
              <a:defRPr>
                <a:solidFill>
                  <a:schemeClr val="tx1"/>
                </a:solidFill>
                <a:latin typeface="Arial" charset="0"/>
              </a:defRPr>
            </a:lvl2pPr>
            <a:lvl3pPr marL="1150772" indent="-230154" defTabSz="922217">
              <a:defRPr>
                <a:solidFill>
                  <a:schemeClr val="tx1"/>
                </a:solidFill>
                <a:latin typeface="Arial" charset="0"/>
              </a:defRPr>
            </a:lvl3pPr>
            <a:lvl4pPr marL="1611081" indent="-230154" defTabSz="922217">
              <a:defRPr>
                <a:solidFill>
                  <a:schemeClr val="tx1"/>
                </a:solidFill>
                <a:latin typeface="Arial" charset="0"/>
              </a:defRPr>
            </a:lvl4pPr>
            <a:lvl5pPr marL="2071390" indent="-230154" defTabSz="922217">
              <a:defRPr>
                <a:solidFill>
                  <a:schemeClr val="tx1"/>
                </a:solidFill>
                <a:latin typeface="Arial" charset="0"/>
              </a:defRPr>
            </a:lvl5pPr>
            <a:lvl6pPr marL="2531699" indent="-230154" defTabSz="922217" eaLnBrk="0" fontAlgn="base" hangingPunct="0">
              <a:spcBef>
                <a:spcPct val="0"/>
              </a:spcBef>
              <a:spcAft>
                <a:spcPct val="0"/>
              </a:spcAft>
              <a:defRPr>
                <a:solidFill>
                  <a:schemeClr val="tx1"/>
                </a:solidFill>
                <a:latin typeface="Arial" charset="0"/>
              </a:defRPr>
            </a:lvl6pPr>
            <a:lvl7pPr marL="2992008" indent="-230154" defTabSz="922217" eaLnBrk="0" fontAlgn="base" hangingPunct="0">
              <a:spcBef>
                <a:spcPct val="0"/>
              </a:spcBef>
              <a:spcAft>
                <a:spcPct val="0"/>
              </a:spcAft>
              <a:defRPr>
                <a:solidFill>
                  <a:schemeClr val="tx1"/>
                </a:solidFill>
                <a:latin typeface="Arial" charset="0"/>
              </a:defRPr>
            </a:lvl7pPr>
            <a:lvl8pPr marL="3452317" indent="-230154" defTabSz="922217" eaLnBrk="0" fontAlgn="base" hangingPunct="0">
              <a:spcBef>
                <a:spcPct val="0"/>
              </a:spcBef>
              <a:spcAft>
                <a:spcPct val="0"/>
              </a:spcAft>
              <a:defRPr>
                <a:solidFill>
                  <a:schemeClr val="tx1"/>
                </a:solidFill>
                <a:latin typeface="Arial" charset="0"/>
              </a:defRPr>
            </a:lvl8pPr>
            <a:lvl9pPr marL="3912626" indent="-230154" defTabSz="922217" eaLnBrk="0" fontAlgn="base" hangingPunct="0">
              <a:spcBef>
                <a:spcPct val="0"/>
              </a:spcBef>
              <a:spcAft>
                <a:spcPct val="0"/>
              </a:spcAft>
              <a:defRPr>
                <a:solidFill>
                  <a:schemeClr val="tx1"/>
                </a:solidFill>
                <a:latin typeface="Arial" charset="0"/>
              </a:defRPr>
            </a:lvl9pPr>
          </a:lstStyle>
          <a:p>
            <a:fld id="{EAFFAB54-886D-4BD2-ADCB-D833C55E5B86}" type="slidenum">
              <a:rPr lang="en-US" smtClean="0">
                <a:latin typeface="Times New Roman" pitchFamily="18" charset="0"/>
              </a:rPr>
              <a:pPr/>
              <a:t>13</a:t>
            </a:fld>
            <a:endParaRPr lang="en-US" smtClean="0">
              <a:latin typeface="Times New Roman" pitchFamily="18" charset="0"/>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Slide Image Placeholder 1"/>
          <p:cNvSpPr>
            <a:spLocks noGrp="1" noRot="1" noChangeAspect="1" noTextEdit="1"/>
          </p:cNvSpPr>
          <p:nvPr>
            <p:ph type="sldImg"/>
          </p:nvPr>
        </p:nvSpPr>
        <p:spPr>
          <a:ln/>
        </p:spPr>
      </p:sp>
      <p:sp>
        <p:nvSpPr>
          <p:cNvPr id="7373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smtClean="0"/>
              <a:t>It may help participants to provide them some general anchors for item 21:  Clients that are living hand-to-mouth warrant being rated a 0 (and scored) because the implication is that they have routine problems with food, shelter, clothing and transportation.  Clients that have intermittent issues with the latter problems would be rated 1 (and scored).  Clients that are relatively free of problems of food, shelter, clothing and transportation and not dependent on others are best rated either 2 or 3.  A rating of 3 is reserved for people that have insurance and some retirement plan.  </a:t>
            </a:r>
          </a:p>
          <a:p>
            <a:endParaRPr lang="en-US" smtClean="0"/>
          </a:p>
        </p:txBody>
      </p:sp>
      <p:sp>
        <p:nvSpPr>
          <p:cNvPr id="7373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2217">
              <a:defRPr>
                <a:solidFill>
                  <a:schemeClr val="tx1"/>
                </a:solidFill>
                <a:latin typeface="Arial" charset="0"/>
              </a:defRPr>
            </a:lvl1pPr>
            <a:lvl2pPr marL="748002" indent="-287693" defTabSz="922217">
              <a:defRPr>
                <a:solidFill>
                  <a:schemeClr val="tx1"/>
                </a:solidFill>
                <a:latin typeface="Arial" charset="0"/>
              </a:defRPr>
            </a:lvl2pPr>
            <a:lvl3pPr marL="1150772" indent="-230154" defTabSz="922217">
              <a:defRPr>
                <a:solidFill>
                  <a:schemeClr val="tx1"/>
                </a:solidFill>
                <a:latin typeface="Arial" charset="0"/>
              </a:defRPr>
            </a:lvl3pPr>
            <a:lvl4pPr marL="1611081" indent="-230154" defTabSz="922217">
              <a:defRPr>
                <a:solidFill>
                  <a:schemeClr val="tx1"/>
                </a:solidFill>
                <a:latin typeface="Arial" charset="0"/>
              </a:defRPr>
            </a:lvl4pPr>
            <a:lvl5pPr marL="2071390" indent="-230154" defTabSz="922217">
              <a:defRPr>
                <a:solidFill>
                  <a:schemeClr val="tx1"/>
                </a:solidFill>
                <a:latin typeface="Arial" charset="0"/>
              </a:defRPr>
            </a:lvl5pPr>
            <a:lvl6pPr marL="2531699" indent="-230154" defTabSz="922217" eaLnBrk="0" fontAlgn="base" hangingPunct="0">
              <a:spcBef>
                <a:spcPct val="0"/>
              </a:spcBef>
              <a:spcAft>
                <a:spcPct val="0"/>
              </a:spcAft>
              <a:defRPr>
                <a:solidFill>
                  <a:schemeClr val="tx1"/>
                </a:solidFill>
                <a:latin typeface="Arial" charset="0"/>
              </a:defRPr>
            </a:lvl6pPr>
            <a:lvl7pPr marL="2992008" indent="-230154" defTabSz="922217" eaLnBrk="0" fontAlgn="base" hangingPunct="0">
              <a:spcBef>
                <a:spcPct val="0"/>
              </a:spcBef>
              <a:spcAft>
                <a:spcPct val="0"/>
              </a:spcAft>
              <a:defRPr>
                <a:solidFill>
                  <a:schemeClr val="tx1"/>
                </a:solidFill>
                <a:latin typeface="Arial" charset="0"/>
              </a:defRPr>
            </a:lvl7pPr>
            <a:lvl8pPr marL="3452317" indent="-230154" defTabSz="922217" eaLnBrk="0" fontAlgn="base" hangingPunct="0">
              <a:spcBef>
                <a:spcPct val="0"/>
              </a:spcBef>
              <a:spcAft>
                <a:spcPct val="0"/>
              </a:spcAft>
              <a:defRPr>
                <a:solidFill>
                  <a:schemeClr val="tx1"/>
                </a:solidFill>
                <a:latin typeface="Arial" charset="0"/>
              </a:defRPr>
            </a:lvl8pPr>
            <a:lvl9pPr marL="3912626" indent="-230154" defTabSz="922217" eaLnBrk="0" fontAlgn="base" hangingPunct="0">
              <a:spcBef>
                <a:spcPct val="0"/>
              </a:spcBef>
              <a:spcAft>
                <a:spcPct val="0"/>
              </a:spcAft>
              <a:defRPr>
                <a:solidFill>
                  <a:schemeClr val="tx1"/>
                </a:solidFill>
                <a:latin typeface="Arial" charset="0"/>
              </a:defRPr>
            </a:lvl9pPr>
          </a:lstStyle>
          <a:p>
            <a:fld id="{13A7792C-12B9-4509-A113-5EC148FC3DAA}" type="slidenum">
              <a:rPr lang="en-US" smtClean="0">
                <a:latin typeface="Times New Roman" pitchFamily="18" charset="0"/>
              </a:rPr>
              <a:pPr/>
              <a:t>14</a:t>
            </a:fld>
            <a:endParaRPr lang="en-US" smtClean="0">
              <a:latin typeface="Times New Roman" pitchFamily="18" charset="0"/>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Slide Image Placeholder 1"/>
          <p:cNvSpPr>
            <a:spLocks noGrp="1" noRot="1" noChangeAspect="1" noTextEdit="1"/>
          </p:cNvSpPr>
          <p:nvPr>
            <p:ph type="sldImg"/>
          </p:nvPr>
        </p:nvSpPr>
        <p:spPr>
          <a:ln/>
        </p:spPr>
      </p:sp>
      <p:sp>
        <p:nvSpPr>
          <p:cNvPr id="7475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smtClean="0"/>
              <a:t>Item 23 is often under probed, nevertheless, go with whatever level satisfaction the client reports overall unless there is a significant life/ health safety issue.  If both parents are deceased rate a 0 (and the items scores because dead parents cannot provide much current or prevailing pattern pro-social reinforcement). </a:t>
            </a:r>
          </a:p>
          <a:p>
            <a:endParaRPr lang="en-US" smtClean="0"/>
          </a:p>
        </p:txBody>
      </p:sp>
      <p:sp>
        <p:nvSpPr>
          <p:cNvPr id="7475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2217">
              <a:defRPr>
                <a:solidFill>
                  <a:schemeClr val="tx1"/>
                </a:solidFill>
                <a:latin typeface="Arial" charset="0"/>
              </a:defRPr>
            </a:lvl1pPr>
            <a:lvl2pPr marL="748002" indent="-287693" defTabSz="922217">
              <a:defRPr>
                <a:solidFill>
                  <a:schemeClr val="tx1"/>
                </a:solidFill>
                <a:latin typeface="Arial" charset="0"/>
              </a:defRPr>
            </a:lvl2pPr>
            <a:lvl3pPr marL="1150772" indent="-230154" defTabSz="922217">
              <a:defRPr>
                <a:solidFill>
                  <a:schemeClr val="tx1"/>
                </a:solidFill>
                <a:latin typeface="Arial" charset="0"/>
              </a:defRPr>
            </a:lvl3pPr>
            <a:lvl4pPr marL="1611081" indent="-230154" defTabSz="922217">
              <a:defRPr>
                <a:solidFill>
                  <a:schemeClr val="tx1"/>
                </a:solidFill>
                <a:latin typeface="Arial" charset="0"/>
              </a:defRPr>
            </a:lvl4pPr>
            <a:lvl5pPr marL="2071390" indent="-230154" defTabSz="922217">
              <a:defRPr>
                <a:solidFill>
                  <a:schemeClr val="tx1"/>
                </a:solidFill>
                <a:latin typeface="Arial" charset="0"/>
              </a:defRPr>
            </a:lvl5pPr>
            <a:lvl6pPr marL="2531699" indent="-230154" defTabSz="922217" eaLnBrk="0" fontAlgn="base" hangingPunct="0">
              <a:spcBef>
                <a:spcPct val="0"/>
              </a:spcBef>
              <a:spcAft>
                <a:spcPct val="0"/>
              </a:spcAft>
              <a:defRPr>
                <a:solidFill>
                  <a:schemeClr val="tx1"/>
                </a:solidFill>
                <a:latin typeface="Arial" charset="0"/>
              </a:defRPr>
            </a:lvl6pPr>
            <a:lvl7pPr marL="2992008" indent="-230154" defTabSz="922217" eaLnBrk="0" fontAlgn="base" hangingPunct="0">
              <a:spcBef>
                <a:spcPct val="0"/>
              </a:spcBef>
              <a:spcAft>
                <a:spcPct val="0"/>
              </a:spcAft>
              <a:defRPr>
                <a:solidFill>
                  <a:schemeClr val="tx1"/>
                </a:solidFill>
                <a:latin typeface="Arial" charset="0"/>
              </a:defRPr>
            </a:lvl7pPr>
            <a:lvl8pPr marL="3452317" indent="-230154" defTabSz="922217" eaLnBrk="0" fontAlgn="base" hangingPunct="0">
              <a:spcBef>
                <a:spcPct val="0"/>
              </a:spcBef>
              <a:spcAft>
                <a:spcPct val="0"/>
              </a:spcAft>
              <a:defRPr>
                <a:solidFill>
                  <a:schemeClr val="tx1"/>
                </a:solidFill>
                <a:latin typeface="Arial" charset="0"/>
              </a:defRPr>
            </a:lvl8pPr>
            <a:lvl9pPr marL="3912626" indent="-230154" defTabSz="922217" eaLnBrk="0" fontAlgn="base" hangingPunct="0">
              <a:spcBef>
                <a:spcPct val="0"/>
              </a:spcBef>
              <a:spcAft>
                <a:spcPct val="0"/>
              </a:spcAft>
              <a:defRPr>
                <a:solidFill>
                  <a:schemeClr val="tx1"/>
                </a:solidFill>
                <a:latin typeface="Arial" charset="0"/>
              </a:defRPr>
            </a:lvl9pPr>
          </a:lstStyle>
          <a:p>
            <a:fld id="{2C50471E-7CFF-4257-9848-B62D8A4DE87A}" type="slidenum">
              <a:rPr lang="en-US" smtClean="0">
                <a:latin typeface="Times New Roman" pitchFamily="18" charset="0"/>
              </a:rPr>
              <a:pPr/>
              <a:t>15</a:t>
            </a:fld>
            <a:endParaRPr lang="en-US" smtClean="0">
              <a:latin typeface="Times New Roman" pitchFamily="18" charset="0"/>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Slide Image Placeholder 1"/>
          <p:cNvSpPr>
            <a:spLocks noGrp="1" noRot="1" noChangeAspect="1" noTextEdit="1"/>
          </p:cNvSpPr>
          <p:nvPr>
            <p:ph type="sldImg"/>
          </p:nvPr>
        </p:nvSpPr>
        <p:spPr>
          <a:ln/>
        </p:spPr>
      </p:sp>
      <p:sp>
        <p:nvSpPr>
          <p:cNvPr id="7577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smtClean="0"/>
              <a:t>For item 27 go with what the client reports overall unless there is a significant life/ health safety issue.  Areas that might qualify as police ‘hotspots’ should qualify for high crime areas (item 29).</a:t>
            </a:r>
          </a:p>
        </p:txBody>
      </p:sp>
      <p:sp>
        <p:nvSpPr>
          <p:cNvPr id="7578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2217">
              <a:defRPr>
                <a:solidFill>
                  <a:schemeClr val="tx1"/>
                </a:solidFill>
                <a:latin typeface="Arial" charset="0"/>
              </a:defRPr>
            </a:lvl1pPr>
            <a:lvl2pPr marL="748002" indent="-287693" defTabSz="922217">
              <a:defRPr>
                <a:solidFill>
                  <a:schemeClr val="tx1"/>
                </a:solidFill>
                <a:latin typeface="Arial" charset="0"/>
              </a:defRPr>
            </a:lvl2pPr>
            <a:lvl3pPr marL="1150772" indent="-230154" defTabSz="922217">
              <a:defRPr>
                <a:solidFill>
                  <a:schemeClr val="tx1"/>
                </a:solidFill>
                <a:latin typeface="Arial" charset="0"/>
              </a:defRPr>
            </a:lvl3pPr>
            <a:lvl4pPr marL="1611081" indent="-230154" defTabSz="922217">
              <a:defRPr>
                <a:solidFill>
                  <a:schemeClr val="tx1"/>
                </a:solidFill>
                <a:latin typeface="Arial" charset="0"/>
              </a:defRPr>
            </a:lvl4pPr>
            <a:lvl5pPr marL="2071390" indent="-230154" defTabSz="922217">
              <a:defRPr>
                <a:solidFill>
                  <a:schemeClr val="tx1"/>
                </a:solidFill>
                <a:latin typeface="Arial" charset="0"/>
              </a:defRPr>
            </a:lvl5pPr>
            <a:lvl6pPr marL="2531699" indent="-230154" defTabSz="922217" eaLnBrk="0" fontAlgn="base" hangingPunct="0">
              <a:spcBef>
                <a:spcPct val="0"/>
              </a:spcBef>
              <a:spcAft>
                <a:spcPct val="0"/>
              </a:spcAft>
              <a:defRPr>
                <a:solidFill>
                  <a:schemeClr val="tx1"/>
                </a:solidFill>
                <a:latin typeface="Arial" charset="0"/>
              </a:defRPr>
            </a:lvl6pPr>
            <a:lvl7pPr marL="2992008" indent="-230154" defTabSz="922217" eaLnBrk="0" fontAlgn="base" hangingPunct="0">
              <a:spcBef>
                <a:spcPct val="0"/>
              </a:spcBef>
              <a:spcAft>
                <a:spcPct val="0"/>
              </a:spcAft>
              <a:defRPr>
                <a:solidFill>
                  <a:schemeClr val="tx1"/>
                </a:solidFill>
                <a:latin typeface="Arial" charset="0"/>
              </a:defRPr>
            </a:lvl7pPr>
            <a:lvl8pPr marL="3452317" indent="-230154" defTabSz="922217" eaLnBrk="0" fontAlgn="base" hangingPunct="0">
              <a:spcBef>
                <a:spcPct val="0"/>
              </a:spcBef>
              <a:spcAft>
                <a:spcPct val="0"/>
              </a:spcAft>
              <a:defRPr>
                <a:solidFill>
                  <a:schemeClr val="tx1"/>
                </a:solidFill>
                <a:latin typeface="Arial" charset="0"/>
              </a:defRPr>
            </a:lvl8pPr>
            <a:lvl9pPr marL="3912626" indent="-230154" defTabSz="922217" eaLnBrk="0" fontAlgn="base" hangingPunct="0">
              <a:spcBef>
                <a:spcPct val="0"/>
              </a:spcBef>
              <a:spcAft>
                <a:spcPct val="0"/>
              </a:spcAft>
              <a:defRPr>
                <a:solidFill>
                  <a:schemeClr val="tx1"/>
                </a:solidFill>
                <a:latin typeface="Arial" charset="0"/>
              </a:defRPr>
            </a:lvl9pPr>
          </a:lstStyle>
          <a:p>
            <a:fld id="{52AAD37D-734B-40D3-A5E9-7643847222AB}" type="slidenum">
              <a:rPr lang="en-US" smtClean="0">
                <a:latin typeface="Times New Roman" pitchFamily="18" charset="0"/>
              </a:rPr>
              <a:pPr/>
              <a:t>16</a:t>
            </a:fld>
            <a:endParaRPr lang="en-US" smtClean="0">
              <a:latin typeface="Times New Roman" pitchFamily="18" charset="0"/>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Slide Image Placeholder 1"/>
          <p:cNvSpPr>
            <a:spLocks noGrp="1" noRot="1" noChangeAspect="1" noTextEdit="1"/>
          </p:cNvSpPr>
          <p:nvPr>
            <p:ph type="sldImg"/>
          </p:nvPr>
        </p:nvSpPr>
        <p:spPr>
          <a:ln/>
        </p:spPr>
      </p:sp>
      <p:sp>
        <p:nvSpPr>
          <p:cNvPr id="7680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smtClean="0"/>
              <a:t>Organized means planned and routinely anticipated.  </a:t>
            </a:r>
          </a:p>
          <a:p>
            <a:endParaRPr lang="en-US" smtClean="0"/>
          </a:p>
        </p:txBody>
      </p:sp>
      <p:sp>
        <p:nvSpPr>
          <p:cNvPr id="7680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2217">
              <a:defRPr>
                <a:solidFill>
                  <a:schemeClr val="tx1"/>
                </a:solidFill>
                <a:latin typeface="Arial" charset="0"/>
              </a:defRPr>
            </a:lvl1pPr>
            <a:lvl2pPr marL="748002" indent="-287693" defTabSz="922217">
              <a:defRPr>
                <a:solidFill>
                  <a:schemeClr val="tx1"/>
                </a:solidFill>
                <a:latin typeface="Arial" charset="0"/>
              </a:defRPr>
            </a:lvl2pPr>
            <a:lvl3pPr marL="1150772" indent="-230154" defTabSz="922217">
              <a:defRPr>
                <a:solidFill>
                  <a:schemeClr val="tx1"/>
                </a:solidFill>
                <a:latin typeface="Arial" charset="0"/>
              </a:defRPr>
            </a:lvl3pPr>
            <a:lvl4pPr marL="1611081" indent="-230154" defTabSz="922217">
              <a:defRPr>
                <a:solidFill>
                  <a:schemeClr val="tx1"/>
                </a:solidFill>
                <a:latin typeface="Arial" charset="0"/>
              </a:defRPr>
            </a:lvl4pPr>
            <a:lvl5pPr marL="2071390" indent="-230154" defTabSz="922217">
              <a:defRPr>
                <a:solidFill>
                  <a:schemeClr val="tx1"/>
                </a:solidFill>
                <a:latin typeface="Arial" charset="0"/>
              </a:defRPr>
            </a:lvl5pPr>
            <a:lvl6pPr marL="2531699" indent="-230154" defTabSz="922217" eaLnBrk="0" fontAlgn="base" hangingPunct="0">
              <a:spcBef>
                <a:spcPct val="0"/>
              </a:spcBef>
              <a:spcAft>
                <a:spcPct val="0"/>
              </a:spcAft>
              <a:defRPr>
                <a:solidFill>
                  <a:schemeClr val="tx1"/>
                </a:solidFill>
                <a:latin typeface="Arial" charset="0"/>
              </a:defRPr>
            </a:lvl6pPr>
            <a:lvl7pPr marL="2992008" indent="-230154" defTabSz="922217" eaLnBrk="0" fontAlgn="base" hangingPunct="0">
              <a:spcBef>
                <a:spcPct val="0"/>
              </a:spcBef>
              <a:spcAft>
                <a:spcPct val="0"/>
              </a:spcAft>
              <a:defRPr>
                <a:solidFill>
                  <a:schemeClr val="tx1"/>
                </a:solidFill>
                <a:latin typeface="Arial" charset="0"/>
              </a:defRPr>
            </a:lvl7pPr>
            <a:lvl8pPr marL="3452317" indent="-230154" defTabSz="922217" eaLnBrk="0" fontAlgn="base" hangingPunct="0">
              <a:spcBef>
                <a:spcPct val="0"/>
              </a:spcBef>
              <a:spcAft>
                <a:spcPct val="0"/>
              </a:spcAft>
              <a:defRPr>
                <a:solidFill>
                  <a:schemeClr val="tx1"/>
                </a:solidFill>
                <a:latin typeface="Arial" charset="0"/>
              </a:defRPr>
            </a:lvl8pPr>
            <a:lvl9pPr marL="3912626" indent="-230154" defTabSz="922217" eaLnBrk="0" fontAlgn="base" hangingPunct="0">
              <a:spcBef>
                <a:spcPct val="0"/>
              </a:spcBef>
              <a:spcAft>
                <a:spcPct val="0"/>
              </a:spcAft>
              <a:defRPr>
                <a:solidFill>
                  <a:schemeClr val="tx1"/>
                </a:solidFill>
                <a:latin typeface="Arial" charset="0"/>
              </a:defRPr>
            </a:lvl9pPr>
          </a:lstStyle>
          <a:p>
            <a:fld id="{82AB28D4-135C-4E66-9B91-2815ADB88C84}" type="slidenum">
              <a:rPr lang="en-US" smtClean="0">
                <a:latin typeface="Times New Roman" pitchFamily="18" charset="0"/>
              </a:rPr>
              <a:pPr/>
              <a:t>17</a:t>
            </a:fld>
            <a:endParaRPr lang="en-US" smtClean="0">
              <a:latin typeface="Times New Roman" pitchFamily="18" charset="0"/>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Slide Image Placeholder 1"/>
          <p:cNvSpPr>
            <a:spLocks noGrp="1" noRot="1" noChangeAspect="1" noTextEdit="1"/>
          </p:cNvSpPr>
          <p:nvPr>
            <p:ph type="sldImg"/>
          </p:nvPr>
        </p:nvSpPr>
        <p:spPr>
          <a:ln/>
        </p:spPr>
      </p:sp>
      <p:sp>
        <p:nvSpPr>
          <p:cNvPr id="7782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smtClean="0"/>
              <a:t>Someone that scores on item 32 as an isolate should clearly prefer their own company above that of all others.  Isolates should therefore frequently be eligible for scoring on 35 and 36 as well.  Gang members on the other hand, who often could also score on 35 and 36, would not score on item 32, but they would always score on 33 and 34.  People are generally assumed to have more acquaintances then friends, thus the if/ then rule if 34/ then 33 should score.  </a:t>
            </a:r>
          </a:p>
          <a:p>
            <a:endParaRPr lang="en-US" smtClean="0"/>
          </a:p>
        </p:txBody>
      </p:sp>
      <p:sp>
        <p:nvSpPr>
          <p:cNvPr id="7782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2217">
              <a:defRPr>
                <a:solidFill>
                  <a:schemeClr val="tx1"/>
                </a:solidFill>
                <a:latin typeface="Arial" charset="0"/>
              </a:defRPr>
            </a:lvl1pPr>
            <a:lvl2pPr marL="748002" indent="-287693" defTabSz="922217">
              <a:defRPr>
                <a:solidFill>
                  <a:schemeClr val="tx1"/>
                </a:solidFill>
                <a:latin typeface="Arial" charset="0"/>
              </a:defRPr>
            </a:lvl2pPr>
            <a:lvl3pPr marL="1150772" indent="-230154" defTabSz="922217">
              <a:defRPr>
                <a:solidFill>
                  <a:schemeClr val="tx1"/>
                </a:solidFill>
                <a:latin typeface="Arial" charset="0"/>
              </a:defRPr>
            </a:lvl3pPr>
            <a:lvl4pPr marL="1611081" indent="-230154" defTabSz="922217">
              <a:defRPr>
                <a:solidFill>
                  <a:schemeClr val="tx1"/>
                </a:solidFill>
                <a:latin typeface="Arial" charset="0"/>
              </a:defRPr>
            </a:lvl4pPr>
            <a:lvl5pPr marL="2071390" indent="-230154" defTabSz="922217">
              <a:defRPr>
                <a:solidFill>
                  <a:schemeClr val="tx1"/>
                </a:solidFill>
                <a:latin typeface="Arial" charset="0"/>
              </a:defRPr>
            </a:lvl5pPr>
            <a:lvl6pPr marL="2531699" indent="-230154" defTabSz="922217" eaLnBrk="0" fontAlgn="base" hangingPunct="0">
              <a:spcBef>
                <a:spcPct val="0"/>
              </a:spcBef>
              <a:spcAft>
                <a:spcPct val="0"/>
              </a:spcAft>
              <a:defRPr>
                <a:solidFill>
                  <a:schemeClr val="tx1"/>
                </a:solidFill>
                <a:latin typeface="Arial" charset="0"/>
              </a:defRPr>
            </a:lvl6pPr>
            <a:lvl7pPr marL="2992008" indent="-230154" defTabSz="922217" eaLnBrk="0" fontAlgn="base" hangingPunct="0">
              <a:spcBef>
                <a:spcPct val="0"/>
              </a:spcBef>
              <a:spcAft>
                <a:spcPct val="0"/>
              </a:spcAft>
              <a:defRPr>
                <a:solidFill>
                  <a:schemeClr val="tx1"/>
                </a:solidFill>
                <a:latin typeface="Arial" charset="0"/>
              </a:defRPr>
            </a:lvl7pPr>
            <a:lvl8pPr marL="3452317" indent="-230154" defTabSz="922217" eaLnBrk="0" fontAlgn="base" hangingPunct="0">
              <a:spcBef>
                <a:spcPct val="0"/>
              </a:spcBef>
              <a:spcAft>
                <a:spcPct val="0"/>
              </a:spcAft>
              <a:defRPr>
                <a:solidFill>
                  <a:schemeClr val="tx1"/>
                </a:solidFill>
                <a:latin typeface="Arial" charset="0"/>
              </a:defRPr>
            </a:lvl8pPr>
            <a:lvl9pPr marL="3912626" indent="-230154" defTabSz="922217" eaLnBrk="0" fontAlgn="base" hangingPunct="0">
              <a:spcBef>
                <a:spcPct val="0"/>
              </a:spcBef>
              <a:spcAft>
                <a:spcPct val="0"/>
              </a:spcAft>
              <a:defRPr>
                <a:solidFill>
                  <a:schemeClr val="tx1"/>
                </a:solidFill>
                <a:latin typeface="Arial" charset="0"/>
              </a:defRPr>
            </a:lvl9pPr>
          </a:lstStyle>
          <a:p>
            <a:fld id="{60AB58CA-ED5B-4F03-BE91-CF33E832628D}" type="slidenum">
              <a:rPr lang="en-US" smtClean="0">
                <a:latin typeface="Times New Roman" pitchFamily="18" charset="0"/>
              </a:rPr>
              <a:pPr/>
              <a:t>18</a:t>
            </a:fld>
            <a:endParaRPr lang="en-US" smtClean="0">
              <a:latin typeface="Times New Roman" pitchFamily="18" charset="0"/>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Slide Image Placeholder 1"/>
          <p:cNvSpPr>
            <a:spLocks noGrp="1" noRot="1" noChangeAspect="1" noTextEdit="1"/>
          </p:cNvSpPr>
          <p:nvPr>
            <p:ph type="sldImg"/>
          </p:nvPr>
        </p:nvSpPr>
        <p:spPr>
          <a:ln/>
        </p:spPr>
      </p:sp>
      <p:sp>
        <p:nvSpPr>
          <p:cNvPr id="7885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smtClean="0"/>
              <a:t>The key to mastering the scoring for this subscale is realizing that objectively, in order for someone to have a problem with either alcohol or other substances (drugs), they must have experienced some disruption or negative consequences as a direct result of use.  Items 41 – 45 are categories of symptoms or evidence of disruption commonly resulting from AOD abuse.  If a client is scored on 39 or 40 (current problems) they should be scored on at least one of the 41 – 45 items.</a:t>
            </a:r>
          </a:p>
          <a:p>
            <a:endParaRPr lang="en-US" smtClean="0"/>
          </a:p>
        </p:txBody>
      </p:sp>
      <p:sp>
        <p:nvSpPr>
          <p:cNvPr id="7885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2217">
              <a:defRPr>
                <a:solidFill>
                  <a:schemeClr val="tx1"/>
                </a:solidFill>
                <a:latin typeface="Arial" charset="0"/>
              </a:defRPr>
            </a:lvl1pPr>
            <a:lvl2pPr marL="748002" indent="-287693" defTabSz="922217">
              <a:defRPr>
                <a:solidFill>
                  <a:schemeClr val="tx1"/>
                </a:solidFill>
                <a:latin typeface="Arial" charset="0"/>
              </a:defRPr>
            </a:lvl2pPr>
            <a:lvl3pPr marL="1150772" indent="-230154" defTabSz="922217">
              <a:defRPr>
                <a:solidFill>
                  <a:schemeClr val="tx1"/>
                </a:solidFill>
                <a:latin typeface="Arial" charset="0"/>
              </a:defRPr>
            </a:lvl3pPr>
            <a:lvl4pPr marL="1611081" indent="-230154" defTabSz="922217">
              <a:defRPr>
                <a:solidFill>
                  <a:schemeClr val="tx1"/>
                </a:solidFill>
                <a:latin typeface="Arial" charset="0"/>
              </a:defRPr>
            </a:lvl4pPr>
            <a:lvl5pPr marL="2071390" indent="-230154" defTabSz="922217">
              <a:defRPr>
                <a:solidFill>
                  <a:schemeClr val="tx1"/>
                </a:solidFill>
                <a:latin typeface="Arial" charset="0"/>
              </a:defRPr>
            </a:lvl5pPr>
            <a:lvl6pPr marL="2531699" indent="-230154" defTabSz="922217" eaLnBrk="0" fontAlgn="base" hangingPunct="0">
              <a:spcBef>
                <a:spcPct val="0"/>
              </a:spcBef>
              <a:spcAft>
                <a:spcPct val="0"/>
              </a:spcAft>
              <a:defRPr>
                <a:solidFill>
                  <a:schemeClr val="tx1"/>
                </a:solidFill>
                <a:latin typeface="Arial" charset="0"/>
              </a:defRPr>
            </a:lvl6pPr>
            <a:lvl7pPr marL="2992008" indent="-230154" defTabSz="922217" eaLnBrk="0" fontAlgn="base" hangingPunct="0">
              <a:spcBef>
                <a:spcPct val="0"/>
              </a:spcBef>
              <a:spcAft>
                <a:spcPct val="0"/>
              </a:spcAft>
              <a:defRPr>
                <a:solidFill>
                  <a:schemeClr val="tx1"/>
                </a:solidFill>
                <a:latin typeface="Arial" charset="0"/>
              </a:defRPr>
            </a:lvl7pPr>
            <a:lvl8pPr marL="3452317" indent="-230154" defTabSz="922217" eaLnBrk="0" fontAlgn="base" hangingPunct="0">
              <a:spcBef>
                <a:spcPct val="0"/>
              </a:spcBef>
              <a:spcAft>
                <a:spcPct val="0"/>
              </a:spcAft>
              <a:defRPr>
                <a:solidFill>
                  <a:schemeClr val="tx1"/>
                </a:solidFill>
                <a:latin typeface="Arial" charset="0"/>
              </a:defRPr>
            </a:lvl8pPr>
            <a:lvl9pPr marL="3912626" indent="-230154" defTabSz="922217" eaLnBrk="0" fontAlgn="base" hangingPunct="0">
              <a:spcBef>
                <a:spcPct val="0"/>
              </a:spcBef>
              <a:spcAft>
                <a:spcPct val="0"/>
              </a:spcAft>
              <a:defRPr>
                <a:solidFill>
                  <a:schemeClr val="tx1"/>
                </a:solidFill>
                <a:latin typeface="Arial" charset="0"/>
              </a:defRPr>
            </a:lvl9pPr>
          </a:lstStyle>
          <a:p>
            <a:fld id="{8D130544-7DBC-4F44-AA33-667ABD834198}" type="slidenum">
              <a:rPr lang="en-US" smtClean="0">
                <a:latin typeface="Times New Roman" pitchFamily="18" charset="0"/>
              </a:rPr>
              <a:pPr/>
              <a:t>19</a:t>
            </a:fld>
            <a:endParaRPr lang="en-US" smtClean="0">
              <a:latin typeface="Times New Roman" pitchFamily="18"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F0A47C79-ADD3-40E8-B600-D06DBE61A48C}" type="slidenum">
              <a:rPr lang="en-US" smtClean="0"/>
              <a:pPr>
                <a:defRPr/>
              </a:pPr>
              <a:t>2</a:t>
            </a:fld>
            <a:endParaRPr lang="en-US" dirty="0"/>
          </a:p>
        </p:txBody>
      </p:sp>
    </p:spTree>
    <p:extLst>
      <p:ext uri="{BB962C8B-B14F-4D97-AF65-F5344CB8AC3E}">
        <p14:creationId xmlns:p14="http://schemas.microsoft.com/office/powerpoint/2010/main" val="72859192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Slide Image Placeholder 1"/>
          <p:cNvSpPr>
            <a:spLocks noGrp="1" noRot="1" noChangeAspect="1" noTextEdit="1"/>
          </p:cNvSpPr>
          <p:nvPr>
            <p:ph type="sldImg"/>
          </p:nvPr>
        </p:nvSpPr>
        <p:spPr>
          <a:ln/>
        </p:spPr>
      </p:sp>
      <p:sp>
        <p:nvSpPr>
          <p:cNvPr id="79875" name="Notes Placeholder 2"/>
          <p:cNvSpPr>
            <a:spLocks noGrp="1"/>
          </p:cNvSpPr>
          <p:nvPr>
            <p:ph type="body" idx="1"/>
          </p:nvPr>
        </p:nvSpPr>
        <p:spPr>
          <a:xfrm>
            <a:off x="565047" y="4299587"/>
            <a:ext cx="5874323" cy="418338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smtClean="0"/>
              <a:t>Scoring this subscale appears to give various jurisdictions more trouble than any other domain in the LSI-R.  There are three possible causes which if openly discussed with participants may help them initially implement their assessments with more fidelity and fewer inter-rater reliability problems in this area.  First, this is the only scale that scores up two very different kinds of risk factors in the same domain; items 46 and 47 are to be scored if there are moderate or severe problems with EITHER emotional instability OR evidence of a potentially very stable trait – psychopathy.  This dual role for the emotional/personal scale can cause some confusion if not explained properly.  Secondly, and perhaps of primary importance, is that independent raters listening to LSI-R interview tapes frequently find items in this scale are insufficiently probed; there may be a hesitancy on the part of agents who are conducting the interview to explore the emotional life of offenders they are assessing.  This reluctance is understandable and to some degree natural to our culture, however, it is something that can be worked through, especially with a bit of peer coaching and practice.  The third and final cause of issues in this area, and this applies to the next subscale (attitudes/Orientation) as well, is what is the syndrome referred to as scoring-on-a-curve whereby people get rated compared to the norms of the group they are in.  This happens when agents or PO’s become so acculturated to the population they are working with that they unconsciously and naturally scoring them based on what they have come to see as the norms of the population of offenders.  In another words, an offender with emotional problems or antisocial attitudes that would barely be acceptable say in a PTA meeting, or church community, might look quite acceptable and pro-social compared to other high risk parolees, and get down-scored accordingly.  Regardless of the cause, aggregate scores for the Emotional/Personal Problems subscale often suggest that there are few if any problems in this area for a sampled population and other, more specific research in the area of offender MH simply doesn’t support this picture.   </a:t>
            </a:r>
          </a:p>
        </p:txBody>
      </p:sp>
      <p:sp>
        <p:nvSpPr>
          <p:cNvPr id="7987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2217">
              <a:defRPr>
                <a:solidFill>
                  <a:schemeClr val="tx1"/>
                </a:solidFill>
                <a:latin typeface="Arial" charset="0"/>
              </a:defRPr>
            </a:lvl1pPr>
            <a:lvl2pPr marL="748002" indent="-287693" defTabSz="922217">
              <a:defRPr>
                <a:solidFill>
                  <a:schemeClr val="tx1"/>
                </a:solidFill>
                <a:latin typeface="Arial" charset="0"/>
              </a:defRPr>
            </a:lvl2pPr>
            <a:lvl3pPr marL="1150772" indent="-230154" defTabSz="922217">
              <a:defRPr>
                <a:solidFill>
                  <a:schemeClr val="tx1"/>
                </a:solidFill>
                <a:latin typeface="Arial" charset="0"/>
              </a:defRPr>
            </a:lvl3pPr>
            <a:lvl4pPr marL="1611081" indent="-230154" defTabSz="922217">
              <a:defRPr>
                <a:solidFill>
                  <a:schemeClr val="tx1"/>
                </a:solidFill>
                <a:latin typeface="Arial" charset="0"/>
              </a:defRPr>
            </a:lvl4pPr>
            <a:lvl5pPr marL="2071390" indent="-230154" defTabSz="922217">
              <a:defRPr>
                <a:solidFill>
                  <a:schemeClr val="tx1"/>
                </a:solidFill>
                <a:latin typeface="Arial" charset="0"/>
              </a:defRPr>
            </a:lvl5pPr>
            <a:lvl6pPr marL="2531699" indent="-230154" defTabSz="922217" eaLnBrk="0" fontAlgn="base" hangingPunct="0">
              <a:spcBef>
                <a:spcPct val="0"/>
              </a:spcBef>
              <a:spcAft>
                <a:spcPct val="0"/>
              </a:spcAft>
              <a:defRPr>
                <a:solidFill>
                  <a:schemeClr val="tx1"/>
                </a:solidFill>
                <a:latin typeface="Arial" charset="0"/>
              </a:defRPr>
            </a:lvl6pPr>
            <a:lvl7pPr marL="2992008" indent="-230154" defTabSz="922217" eaLnBrk="0" fontAlgn="base" hangingPunct="0">
              <a:spcBef>
                <a:spcPct val="0"/>
              </a:spcBef>
              <a:spcAft>
                <a:spcPct val="0"/>
              </a:spcAft>
              <a:defRPr>
                <a:solidFill>
                  <a:schemeClr val="tx1"/>
                </a:solidFill>
                <a:latin typeface="Arial" charset="0"/>
              </a:defRPr>
            </a:lvl7pPr>
            <a:lvl8pPr marL="3452317" indent="-230154" defTabSz="922217" eaLnBrk="0" fontAlgn="base" hangingPunct="0">
              <a:spcBef>
                <a:spcPct val="0"/>
              </a:spcBef>
              <a:spcAft>
                <a:spcPct val="0"/>
              </a:spcAft>
              <a:defRPr>
                <a:solidFill>
                  <a:schemeClr val="tx1"/>
                </a:solidFill>
                <a:latin typeface="Arial" charset="0"/>
              </a:defRPr>
            </a:lvl8pPr>
            <a:lvl9pPr marL="3912626" indent="-230154" defTabSz="922217" eaLnBrk="0" fontAlgn="base" hangingPunct="0">
              <a:spcBef>
                <a:spcPct val="0"/>
              </a:spcBef>
              <a:spcAft>
                <a:spcPct val="0"/>
              </a:spcAft>
              <a:defRPr>
                <a:solidFill>
                  <a:schemeClr val="tx1"/>
                </a:solidFill>
                <a:latin typeface="Arial" charset="0"/>
              </a:defRPr>
            </a:lvl9pPr>
          </a:lstStyle>
          <a:p>
            <a:fld id="{BBAEF10B-FAEF-402D-87FD-5B1A19E88CD5}" type="slidenum">
              <a:rPr lang="en-US" smtClean="0">
                <a:latin typeface="Times New Roman" pitchFamily="18" charset="0"/>
              </a:rPr>
              <a:pPr/>
              <a:t>20</a:t>
            </a:fld>
            <a:endParaRPr lang="en-US" smtClean="0">
              <a:latin typeface="Times New Roman" pitchFamily="18" charset="0"/>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Slide Image Placeholder 1"/>
          <p:cNvSpPr>
            <a:spLocks noGrp="1" noRot="1" noChangeAspect="1" noTextEdit="1"/>
          </p:cNvSpPr>
          <p:nvPr>
            <p:ph type="sldImg"/>
          </p:nvPr>
        </p:nvSpPr>
        <p:spPr>
          <a:ln/>
        </p:spPr>
      </p:sp>
      <p:sp>
        <p:nvSpPr>
          <p:cNvPr id="8089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smtClean="0"/>
              <a:t>On item 51 probe around intention to support themselves gainfully and legitimately; would this individual consider, even for a second, returning someone’s wallet (with money in it) that they found?  Do they have an established pattern of trying to support themselves legitimately?  Is it acceptable to the individual to live-off the misfortune of others?  </a:t>
            </a:r>
          </a:p>
          <a:p>
            <a:endParaRPr lang="en-US" smtClean="0"/>
          </a:p>
          <a:p>
            <a:r>
              <a:rPr lang="en-US" smtClean="0"/>
              <a:t>Item 52 is about the individual’s interest in beating the system (marijuana ranch on Maui).  This signifies a lack of stake in conformity for conventional society with a potential accompanying commitment to their own self-interest, i.e., less opportunities for pro-social experience and activities.  </a:t>
            </a:r>
          </a:p>
        </p:txBody>
      </p:sp>
      <p:sp>
        <p:nvSpPr>
          <p:cNvPr id="8090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2217">
              <a:defRPr>
                <a:solidFill>
                  <a:schemeClr val="tx1"/>
                </a:solidFill>
                <a:latin typeface="Arial" charset="0"/>
              </a:defRPr>
            </a:lvl1pPr>
            <a:lvl2pPr marL="748002" indent="-287693" defTabSz="922217">
              <a:defRPr>
                <a:solidFill>
                  <a:schemeClr val="tx1"/>
                </a:solidFill>
                <a:latin typeface="Arial" charset="0"/>
              </a:defRPr>
            </a:lvl2pPr>
            <a:lvl3pPr marL="1150772" indent="-230154" defTabSz="922217">
              <a:defRPr>
                <a:solidFill>
                  <a:schemeClr val="tx1"/>
                </a:solidFill>
                <a:latin typeface="Arial" charset="0"/>
              </a:defRPr>
            </a:lvl3pPr>
            <a:lvl4pPr marL="1611081" indent="-230154" defTabSz="922217">
              <a:defRPr>
                <a:solidFill>
                  <a:schemeClr val="tx1"/>
                </a:solidFill>
                <a:latin typeface="Arial" charset="0"/>
              </a:defRPr>
            </a:lvl4pPr>
            <a:lvl5pPr marL="2071390" indent="-230154" defTabSz="922217">
              <a:defRPr>
                <a:solidFill>
                  <a:schemeClr val="tx1"/>
                </a:solidFill>
                <a:latin typeface="Arial" charset="0"/>
              </a:defRPr>
            </a:lvl5pPr>
            <a:lvl6pPr marL="2531699" indent="-230154" defTabSz="922217" eaLnBrk="0" fontAlgn="base" hangingPunct="0">
              <a:spcBef>
                <a:spcPct val="0"/>
              </a:spcBef>
              <a:spcAft>
                <a:spcPct val="0"/>
              </a:spcAft>
              <a:defRPr>
                <a:solidFill>
                  <a:schemeClr val="tx1"/>
                </a:solidFill>
                <a:latin typeface="Arial" charset="0"/>
              </a:defRPr>
            </a:lvl6pPr>
            <a:lvl7pPr marL="2992008" indent="-230154" defTabSz="922217" eaLnBrk="0" fontAlgn="base" hangingPunct="0">
              <a:spcBef>
                <a:spcPct val="0"/>
              </a:spcBef>
              <a:spcAft>
                <a:spcPct val="0"/>
              </a:spcAft>
              <a:defRPr>
                <a:solidFill>
                  <a:schemeClr val="tx1"/>
                </a:solidFill>
                <a:latin typeface="Arial" charset="0"/>
              </a:defRPr>
            </a:lvl7pPr>
            <a:lvl8pPr marL="3452317" indent="-230154" defTabSz="922217" eaLnBrk="0" fontAlgn="base" hangingPunct="0">
              <a:spcBef>
                <a:spcPct val="0"/>
              </a:spcBef>
              <a:spcAft>
                <a:spcPct val="0"/>
              </a:spcAft>
              <a:defRPr>
                <a:solidFill>
                  <a:schemeClr val="tx1"/>
                </a:solidFill>
                <a:latin typeface="Arial" charset="0"/>
              </a:defRPr>
            </a:lvl8pPr>
            <a:lvl9pPr marL="3912626" indent="-230154" defTabSz="922217" eaLnBrk="0" fontAlgn="base" hangingPunct="0">
              <a:spcBef>
                <a:spcPct val="0"/>
              </a:spcBef>
              <a:spcAft>
                <a:spcPct val="0"/>
              </a:spcAft>
              <a:defRPr>
                <a:solidFill>
                  <a:schemeClr val="tx1"/>
                </a:solidFill>
                <a:latin typeface="Arial" charset="0"/>
              </a:defRPr>
            </a:lvl9pPr>
          </a:lstStyle>
          <a:p>
            <a:fld id="{87D48917-C893-4655-BF50-D6729FCF7EE7}" type="slidenum">
              <a:rPr lang="en-US" smtClean="0">
                <a:latin typeface="Times New Roman" pitchFamily="18" charset="0"/>
              </a:rPr>
              <a:pPr/>
              <a:t>21</a:t>
            </a:fld>
            <a:endParaRPr lang="en-US" smtClean="0">
              <a:latin typeface="Times New Roman" pitchFamily="18" charset="0"/>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2217">
              <a:defRPr>
                <a:solidFill>
                  <a:schemeClr val="tx1"/>
                </a:solidFill>
                <a:latin typeface="Arial" charset="0"/>
              </a:defRPr>
            </a:lvl1pPr>
            <a:lvl2pPr marL="748002" indent="-287693" defTabSz="922217">
              <a:defRPr>
                <a:solidFill>
                  <a:schemeClr val="tx1"/>
                </a:solidFill>
                <a:latin typeface="Arial" charset="0"/>
              </a:defRPr>
            </a:lvl2pPr>
            <a:lvl3pPr marL="1150772" indent="-230154" defTabSz="922217">
              <a:defRPr>
                <a:solidFill>
                  <a:schemeClr val="tx1"/>
                </a:solidFill>
                <a:latin typeface="Arial" charset="0"/>
              </a:defRPr>
            </a:lvl3pPr>
            <a:lvl4pPr marL="1611081" indent="-230154" defTabSz="922217">
              <a:defRPr>
                <a:solidFill>
                  <a:schemeClr val="tx1"/>
                </a:solidFill>
                <a:latin typeface="Arial" charset="0"/>
              </a:defRPr>
            </a:lvl4pPr>
            <a:lvl5pPr marL="2071390" indent="-230154" defTabSz="922217">
              <a:defRPr>
                <a:solidFill>
                  <a:schemeClr val="tx1"/>
                </a:solidFill>
                <a:latin typeface="Arial" charset="0"/>
              </a:defRPr>
            </a:lvl5pPr>
            <a:lvl6pPr marL="2531699" indent="-230154" defTabSz="922217" eaLnBrk="0" fontAlgn="base" hangingPunct="0">
              <a:spcBef>
                <a:spcPct val="0"/>
              </a:spcBef>
              <a:spcAft>
                <a:spcPct val="0"/>
              </a:spcAft>
              <a:defRPr>
                <a:solidFill>
                  <a:schemeClr val="tx1"/>
                </a:solidFill>
                <a:latin typeface="Arial" charset="0"/>
              </a:defRPr>
            </a:lvl6pPr>
            <a:lvl7pPr marL="2992008" indent="-230154" defTabSz="922217" eaLnBrk="0" fontAlgn="base" hangingPunct="0">
              <a:spcBef>
                <a:spcPct val="0"/>
              </a:spcBef>
              <a:spcAft>
                <a:spcPct val="0"/>
              </a:spcAft>
              <a:defRPr>
                <a:solidFill>
                  <a:schemeClr val="tx1"/>
                </a:solidFill>
                <a:latin typeface="Arial" charset="0"/>
              </a:defRPr>
            </a:lvl7pPr>
            <a:lvl8pPr marL="3452317" indent="-230154" defTabSz="922217" eaLnBrk="0" fontAlgn="base" hangingPunct="0">
              <a:spcBef>
                <a:spcPct val="0"/>
              </a:spcBef>
              <a:spcAft>
                <a:spcPct val="0"/>
              </a:spcAft>
              <a:defRPr>
                <a:solidFill>
                  <a:schemeClr val="tx1"/>
                </a:solidFill>
                <a:latin typeface="Arial" charset="0"/>
              </a:defRPr>
            </a:lvl8pPr>
            <a:lvl9pPr marL="3912626" indent="-230154" defTabSz="922217" eaLnBrk="0" fontAlgn="base" hangingPunct="0">
              <a:spcBef>
                <a:spcPct val="0"/>
              </a:spcBef>
              <a:spcAft>
                <a:spcPct val="0"/>
              </a:spcAft>
              <a:defRPr>
                <a:solidFill>
                  <a:schemeClr val="tx1"/>
                </a:solidFill>
                <a:latin typeface="Arial" charset="0"/>
              </a:defRPr>
            </a:lvl9pPr>
          </a:lstStyle>
          <a:p>
            <a:fld id="{821C5F46-CB73-414A-BBF0-CB9F48D10E53}" type="slidenum">
              <a:rPr lang="en-US" smtClean="0">
                <a:latin typeface="Times New Roman" pitchFamily="18" charset="0"/>
              </a:rPr>
              <a:pPr/>
              <a:t>22</a:t>
            </a:fld>
            <a:endParaRPr lang="en-US" smtClean="0">
              <a:latin typeface="Times New Roman" pitchFamily="18" charset="0"/>
            </a:endParaRPr>
          </a:p>
        </p:txBody>
      </p:sp>
      <p:sp>
        <p:nvSpPr>
          <p:cNvPr id="82947" name="Rectangle 2"/>
          <p:cNvSpPr>
            <a:spLocks noGrp="1" noRot="1" noChangeAspect="1" noChangeArrowheads="1" noTextEdit="1"/>
          </p:cNvSpPr>
          <p:nvPr>
            <p:ph type="sldImg"/>
          </p:nvPr>
        </p:nvSpPr>
        <p:spPr>
          <a:xfrm>
            <a:off x="1165225" y="665163"/>
            <a:ext cx="4689475" cy="3516312"/>
          </a:xfrm>
          <a:ln/>
        </p:spPr>
      </p:sp>
      <p:sp>
        <p:nvSpPr>
          <p:cNvPr id="82948" name="Rectangle 3"/>
          <p:cNvSpPr>
            <a:spLocks noGrp="1" noChangeArrowheads="1"/>
          </p:cNvSpPr>
          <p:nvPr>
            <p:ph type="body" idx="1"/>
          </p:nvPr>
        </p:nvSpPr>
        <p:spPr>
          <a:xfrm>
            <a:off x="934961" y="4415790"/>
            <a:ext cx="5140481" cy="4217812"/>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smtClean="0"/>
              <a:t>When assessing risk, we need a valid tool that predicts recidivism.  A valid tool, like the LSI will show a stair-step relationship with recidivism: higher the risk, greater the likelihood for recidivism.</a:t>
            </a: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LSI</a:t>
            </a:r>
            <a:r>
              <a:rPr lang="en-US" baseline="0" dirty="0" smtClean="0"/>
              <a:t> was initially tested on primarily Caucasian populations.  Researches continue to investigate the applicability of the LSI-R to specific racial populations.</a:t>
            </a:r>
            <a:endParaRPr lang="en-US" dirty="0"/>
          </a:p>
        </p:txBody>
      </p:sp>
      <p:sp>
        <p:nvSpPr>
          <p:cNvPr id="4" name="Slide Number Placeholder 3"/>
          <p:cNvSpPr>
            <a:spLocks noGrp="1"/>
          </p:cNvSpPr>
          <p:nvPr>
            <p:ph type="sldNum" sz="quarter" idx="10"/>
          </p:nvPr>
        </p:nvSpPr>
        <p:spPr/>
        <p:txBody>
          <a:bodyPr/>
          <a:lstStyle/>
          <a:p>
            <a:pPr>
              <a:defRPr/>
            </a:pPr>
            <a:fld id="{F0A47C79-ADD3-40E8-B600-D06DBE61A48C}" type="slidenum">
              <a:rPr lang="en-US" smtClean="0"/>
              <a:pPr>
                <a:defRPr/>
              </a:pPr>
              <a:t>23</a:t>
            </a:fld>
            <a:endParaRPr lang="en-US"/>
          </a:p>
        </p:txBody>
      </p:sp>
    </p:spTree>
    <p:extLst>
      <p:ext uri="{BB962C8B-B14F-4D97-AF65-F5344CB8AC3E}">
        <p14:creationId xmlns:p14="http://schemas.microsoft.com/office/powerpoint/2010/main" val="380099084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LSI</a:t>
            </a:r>
            <a:r>
              <a:rPr lang="en-US" baseline="0" dirty="0" smtClean="0"/>
              <a:t> was initially tested on primarily Caucasian populations.  Researches continue to investigate the applicability of the LSI-R to specific racial populations.</a:t>
            </a:r>
            <a:endParaRPr lang="en-US" dirty="0"/>
          </a:p>
        </p:txBody>
      </p:sp>
      <p:sp>
        <p:nvSpPr>
          <p:cNvPr id="4" name="Slide Number Placeholder 3"/>
          <p:cNvSpPr>
            <a:spLocks noGrp="1"/>
          </p:cNvSpPr>
          <p:nvPr>
            <p:ph type="sldNum" sz="quarter" idx="10"/>
          </p:nvPr>
        </p:nvSpPr>
        <p:spPr/>
        <p:txBody>
          <a:bodyPr/>
          <a:lstStyle/>
          <a:p>
            <a:pPr>
              <a:defRPr/>
            </a:pPr>
            <a:fld id="{F0A47C79-ADD3-40E8-B600-D06DBE61A48C}" type="slidenum">
              <a:rPr lang="en-US" smtClean="0"/>
              <a:pPr>
                <a:defRPr/>
              </a:pPr>
              <a:t>24</a:t>
            </a:fld>
            <a:endParaRPr lang="en-US"/>
          </a:p>
        </p:txBody>
      </p:sp>
    </p:spTree>
    <p:extLst>
      <p:ext uri="{BB962C8B-B14F-4D97-AF65-F5344CB8AC3E}">
        <p14:creationId xmlns:p14="http://schemas.microsoft.com/office/powerpoint/2010/main" val="380099084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LSI</a:t>
            </a:r>
            <a:r>
              <a:rPr lang="en-US" baseline="0" dirty="0" smtClean="0"/>
              <a:t> was initially tested on primarily Caucasian populations.  Researches continue to investigate the applicability of the LSI-R to specific racial populations.</a:t>
            </a:r>
            <a:endParaRPr lang="en-US" dirty="0"/>
          </a:p>
        </p:txBody>
      </p:sp>
      <p:sp>
        <p:nvSpPr>
          <p:cNvPr id="4" name="Slide Number Placeholder 3"/>
          <p:cNvSpPr>
            <a:spLocks noGrp="1"/>
          </p:cNvSpPr>
          <p:nvPr>
            <p:ph type="sldNum" sz="quarter" idx="10"/>
          </p:nvPr>
        </p:nvSpPr>
        <p:spPr/>
        <p:txBody>
          <a:bodyPr/>
          <a:lstStyle/>
          <a:p>
            <a:pPr>
              <a:defRPr/>
            </a:pPr>
            <a:fld id="{F0A47C79-ADD3-40E8-B600-D06DBE61A48C}" type="slidenum">
              <a:rPr lang="en-US" smtClean="0"/>
              <a:pPr>
                <a:defRPr/>
              </a:pPr>
              <a:t>25</a:t>
            </a:fld>
            <a:endParaRPr lang="en-US"/>
          </a:p>
        </p:txBody>
      </p:sp>
    </p:spTree>
    <p:extLst>
      <p:ext uri="{BB962C8B-B14F-4D97-AF65-F5344CB8AC3E}">
        <p14:creationId xmlns:p14="http://schemas.microsoft.com/office/powerpoint/2010/main" val="380099084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2217">
              <a:defRPr>
                <a:solidFill>
                  <a:schemeClr val="tx1"/>
                </a:solidFill>
                <a:latin typeface="Arial" charset="0"/>
              </a:defRPr>
            </a:lvl1pPr>
            <a:lvl2pPr marL="748002" indent="-287693" defTabSz="922217">
              <a:defRPr>
                <a:solidFill>
                  <a:schemeClr val="tx1"/>
                </a:solidFill>
                <a:latin typeface="Arial" charset="0"/>
              </a:defRPr>
            </a:lvl2pPr>
            <a:lvl3pPr marL="1150772" indent="-230154" defTabSz="922217">
              <a:defRPr>
                <a:solidFill>
                  <a:schemeClr val="tx1"/>
                </a:solidFill>
                <a:latin typeface="Arial" charset="0"/>
              </a:defRPr>
            </a:lvl3pPr>
            <a:lvl4pPr marL="1611081" indent="-230154" defTabSz="922217">
              <a:defRPr>
                <a:solidFill>
                  <a:schemeClr val="tx1"/>
                </a:solidFill>
                <a:latin typeface="Arial" charset="0"/>
              </a:defRPr>
            </a:lvl4pPr>
            <a:lvl5pPr marL="2071390" indent="-230154" defTabSz="922217">
              <a:defRPr>
                <a:solidFill>
                  <a:schemeClr val="tx1"/>
                </a:solidFill>
                <a:latin typeface="Arial" charset="0"/>
              </a:defRPr>
            </a:lvl5pPr>
            <a:lvl6pPr marL="2531699" indent="-230154" defTabSz="922217" eaLnBrk="0" fontAlgn="base" hangingPunct="0">
              <a:spcBef>
                <a:spcPct val="0"/>
              </a:spcBef>
              <a:spcAft>
                <a:spcPct val="0"/>
              </a:spcAft>
              <a:defRPr>
                <a:solidFill>
                  <a:schemeClr val="tx1"/>
                </a:solidFill>
                <a:latin typeface="Arial" charset="0"/>
              </a:defRPr>
            </a:lvl6pPr>
            <a:lvl7pPr marL="2992008" indent="-230154" defTabSz="922217" eaLnBrk="0" fontAlgn="base" hangingPunct="0">
              <a:spcBef>
                <a:spcPct val="0"/>
              </a:spcBef>
              <a:spcAft>
                <a:spcPct val="0"/>
              </a:spcAft>
              <a:defRPr>
                <a:solidFill>
                  <a:schemeClr val="tx1"/>
                </a:solidFill>
                <a:latin typeface="Arial" charset="0"/>
              </a:defRPr>
            </a:lvl7pPr>
            <a:lvl8pPr marL="3452317" indent="-230154" defTabSz="922217" eaLnBrk="0" fontAlgn="base" hangingPunct="0">
              <a:spcBef>
                <a:spcPct val="0"/>
              </a:spcBef>
              <a:spcAft>
                <a:spcPct val="0"/>
              </a:spcAft>
              <a:defRPr>
                <a:solidFill>
                  <a:schemeClr val="tx1"/>
                </a:solidFill>
                <a:latin typeface="Arial" charset="0"/>
              </a:defRPr>
            </a:lvl8pPr>
            <a:lvl9pPr marL="3912626" indent="-230154" defTabSz="922217" eaLnBrk="0" fontAlgn="base" hangingPunct="0">
              <a:spcBef>
                <a:spcPct val="0"/>
              </a:spcBef>
              <a:spcAft>
                <a:spcPct val="0"/>
              </a:spcAft>
              <a:defRPr>
                <a:solidFill>
                  <a:schemeClr val="tx1"/>
                </a:solidFill>
                <a:latin typeface="Arial" charset="0"/>
              </a:defRPr>
            </a:lvl9pPr>
          </a:lstStyle>
          <a:p>
            <a:fld id="{BBAEA40C-0D08-48ED-A6A3-50084E5443B3}" type="slidenum">
              <a:rPr lang="en-US" smtClean="0">
                <a:latin typeface="Times New Roman" pitchFamily="18" charset="0"/>
              </a:rPr>
              <a:pPr/>
              <a:t>3</a:t>
            </a:fld>
            <a:endParaRPr lang="en-US" dirty="0" smtClean="0">
              <a:latin typeface="Times New Roman" pitchFamily="18" charset="0"/>
            </a:endParaRPr>
          </a:p>
        </p:txBody>
      </p:sp>
      <p:sp>
        <p:nvSpPr>
          <p:cNvPr id="59395" name="Rectangle 2"/>
          <p:cNvSpPr>
            <a:spLocks noGrp="1" noRot="1" noChangeAspect="1" noChangeArrowheads="1" noTextEdit="1"/>
          </p:cNvSpPr>
          <p:nvPr>
            <p:ph type="sldImg"/>
          </p:nvPr>
        </p:nvSpPr>
        <p:spPr>
          <a:xfrm>
            <a:off x="1184275" y="698500"/>
            <a:ext cx="4646613" cy="3484563"/>
          </a:xfrm>
          <a:ln/>
        </p:spPr>
      </p:sp>
      <p:sp>
        <p:nvSpPr>
          <p:cNvPr id="59396" name="Rectangle 6"/>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LSI</a:t>
            </a:r>
            <a:r>
              <a:rPr lang="en-US" baseline="0" dirty="0" smtClean="0"/>
              <a:t> was initially tested on primarily Caucasian populations.  Researches continue to investigate the applicability of the LSI-R to specific racial populations.</a:t>
            </a:r>
            <a:endParaRPr lang="en-US" dirty="0"/>
          </a:p>
        </p:txBody>
      </p:sp>
      <p:sp>
        <p:nvSpPr>
          <p:cNvPr id="4" name="Slide Number Placeholder 3"/>
          <p:cNvSpPr>
            <a:spLocks noGrp="1"/>
          </p:cNvSpPr>
          <p:nvPr>
            <p:ph type="sldNum" sz="quarter" idx="10"/>
          </p:nvPr>
        </p:nvSpPr>
        <p:spPr/>
        <p:txBody>
          <a:bodyPr/>
          <a:lstStyle/>
          <a:p>
            <a:pPr>
              <a:defRPr/>
            </a:pPr>
            <a:fld id="{F0A47C79-ADD3-40E8-B600-D06DBE61A48C}" type="slidenum">
              <a:rPr lang="en-US" smtClean="0"/>
              <a:pPr>
                <a:defRPr/>
              </a:pPr>
              <a:t>4</a:t>
            </a:fld>
            <a:endParaRPr lang="en-US"/>
          </a:p>
        </p:txBody>
      </p:sp>
    </p:spTree>
    <p:extLst>
      <p:ext uri="{BB962C8B-B14F-4D97-AF65-F5344CB8AC3E}">
        <p14:creationId xmlns:p14="http://schemas.microsoft.com/office/powerpoint/2010/main" val="380099084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LSI</a:t>
            </a:r>
            <a:r>
              <a:rPr lang="en-US" baseline="0" dirty="0" smtClean="0"/>
              <a:t> was initially tested on primarily Caucasian populations.  Researches continue to investigate the applicability of the LSI-R to specific racial populations.</a:t>
            </a:r>
            <a:endParaRPr lang="en-US" dirty="0"/>
          </a:p>
        </p:txBody>
      </p:sp>
      <p:sp>
        <p:nvSpPr>
          <p:cNvPr id="4" name="Slide Number Placeholder 3"/>
          <p:cNvSpPr>
            <a:spLocks noGrp="1"/>
          </p:cNvSpPr>
          <p:nvPr>
            <p:ph type="sldNum" sz="quarter" idx="10"/>
          </p:nvPr>
        </p:nvSpPr>
        <p:spPr/>
        <p:txBody>
          <a:bodyPr/>
          <a:lstStyle/>
          <a:p>
            <a:pPr>
              <a:defRPr/>
            </a:pPr>
            <a:fld id="{F0A47C79-ADD3-40E8-B600-D06DBE61A48C}" type="slidenum">
              <a:rPr lang="en-US" smtClean="0"/>
              <a:pPr>
                <a:defRPr/>
              </a:pPr>
              <a:t>5</a:t>
            </a:fld>
            <a:endParaRPr lang="en-US"/>
          </a:p>
        </p:txBody>
      </p:sp>
    </p:spTree>
    <p:extLst>
      <p:ext uri="{BB962C8B-B14F-4D97-AF65-F5344CB8AC3E}">
        <p14:creationId xmlns:p14="http://schemas.microsoft.com/office/powerpoint/2010/main" val="380099084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LSI</a:t>
            </a:r>
            <a:r>
              <a:rPr lang="en-US" baseline="0" dirty="0" smtClean="0"/>
              <a:t> was initially tested on primarily Caucasian populations.  Researches continue to investigate the applicability of the LSI-R to specific racial populations.</a:t>
            </a:r>
            <a:endParaRPr lang="en-US" dirty="0"/>
          </a:p>
        </p:txBody>
      </p:sp>
      <p:sp>
        <p:nvSpPr>
          <p:cNvPr id="4" name="Slide Number Placeholder 3"/>
          <p:cNvSpPr>
            <a:spLocks noGrp="1"/>
          </p:cNvSpPr>
          <p:nvPr>
            <p:ph type="sldNum" sz="quarter" idx="10"/>
          </p:nvPr>
        </p:nvSpPr>
        <p:spPr/>
        <p:txBody>
          <a:bodyPr/>
          <a:lstStyle/>
          <a:p>
            <a:pPr>
              <a:defRPr/>
            </a:pPr>
            <a:fld id="{F0A47C79-ADD3-40E8-B600-D06DBE61A48C}" type="slidenum">
              <a:rPr lang="en-US" smtClean="0"/>
              <a:pPr>
                <a:defRPr/>
              </a:pPr>
              <a:t>6</a:t>
            </a:fld>
            <a:endParaRPr lang="en-US"/>
          </a:p>
        </p:txBody>
      </p:sp>
    </p:spTree>
    <p:extLst>
      <p:ext uri="{BB962C8B-B14F-4D97-AF65-F5344CB8AC3E}">
        <p14:creationId xmlns:p14="http://schemas.microsoft.com/office/powerpoint/2010/main" val="380099084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Slide Image Placeholder 1"/>
          <p:cNvSpPr>
            <a:spLocks noGrp="1" noRot="1" noChangeAspect="1" noTextEdit="1"/>
          </p:cNvSpPr>
          <p:nvPr>
            <p:ph type="sldImg"/>
          </p:nvPr>
        </p:nvSpPr>
        <p:spPr>
          <a:ln/>
        </p:spPr>
      </p:sp>
      <p:sp>
        <p:nvSpPr>
          <p:cNvPr id="6349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dirty="0" smtClean="0"/>
              <a:t>Risk factors can be divided into those that are </a:t>
            </a:r>
            <a:r>
              <a:rPr lang="en-US" b="1" dirty="0" smtClean="0"/>
              <a:t>static</a:t>
            </a:r>
            <a:r>
              <a:rPr lang="en-US" dirty="0" smtClean="0"/>
              <a:t> (e.g., age at first arrest; priors) and </a:t>
            </a:r>
            <a:r>
              <a:rPr lang="en-US" b="1" dirty="0" smtClean="0"/>
              <a:t>dynamic</a:t>
            </a:r>
            <a:r>
              <a:rPr lang="en-US" dirty="0" smtClean="0"/>
              <a:t> (e.g., substance abuse, criminal peers).  </a:t>
            </a:r>
          </a:p>
          <a:p>
            <a:endParaRPr lang="en-US" dirty="0" smtClean="0"/>
          </a:p>
          <a:p>
            <a:r>
              <a:rPr lang="en-US" dirty="0" smtClean="0"/>
              <a:t>The dynamic factors that are most directly linked to criminal behavior are called </a:t>
            </a:r>
            <a:r>
              <a:rPr lang="en-US" b="1" dirty="0" err="1" smtClean="0"/>
              <a:t>criminogenic</a:t>
            </a:r>
            <a:r>
              <a:rPr lang="en-US" b="1" dirty="0" smtClean="0"/>
              <a:t> needs</a:t>
            </a:r>
            <a:r>
              <a:rPr lang="en-US" dirty="0" smtClean="0"/>
              <a:t>.  Targeting these </a:t>
            </a:r>
            <a:r>
              <a:rPr lang="en-US" dirty="0" err="1" smtClean="0"/>
              <a:t>criminogenic</a:t>
            </a:r>
            <a:r>
              <a:rPr lang="en-US" dirty="0" smtClean="0"/>
              <a:t> needs influences the risk for recidivism.  </a:t>
            </a:r>
            <a:r>
              <a:rPr lang="en-US" b="1" dirty="0" smtClean="0"/>
              <a:t>Needs</a:t>
            </a:r>
            <a:r>
              <a:rPr lang="en-US" dirty="0" smtClean="0"/>
              <a:t> tell us WHAT services to provide the offender.</a:t>
            </a:r>
          </a:p>
          <a:p>
            <a:endParaRPr lang="en-US" dirty="0" smtClean="0"/>
          </a:p>
          <a:p>
            <a:endParaRPr lang="en-US" dirty="0" smtClean="0"/>
          </a:p>
          <a:p>
            <a:endParaRPr lang="en-US" dirty="0" smtClean="0"/>
          </a:p>
          <a:p>
            <a:pPr eaLnBrk="1" hangingPunct="1"/>
            <a:endParaRPr lang="en-US" dirty="0" smtClean="0"/>
          </a:p>
          <a:p>
            <a:pPr eaLnBrk="1" hangingPunct="1"/>
            <a:endParaRPr lang="en-US" dirty="0" smtClean="0"/>
          </a:p>
        </p:txBody>
      </p:sp>
      <p:sp>
        <p:nvSpPr>
          <p:cNvPr id="6349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2217">
              <a:defRPr>
                <a:solidFill>
                  <a:schemeClr val="tx1"/>
                </a:solidFill>
                <a:latin typeface="Arial" charset="0"/>
              </a:defRPr>
            </a:lvl1pPr>
            <a:lvl2pPr marL="748002" indent="-287693" defTabSz="922217">
              <a:defRPr>
                <a:solidFill>
                  <a:schemeClr val="tx1"/>
                </a:solidFill>
                <a:latin typeface="Arial" charset="0"/>
              </a:defRPr>
            </a:lvl2pPr>
            <a:lvl3pPr marL="1150772" indent="-230154" defTabSz="922217">
              <a:defRPr>
                <a:solidFill>
                  <a:schemeClr val="tx1"/>
                </a:solidFill>
                <a:latin typeface="Arial" charset="0"/>
              </a:defRPr>
            </a:lvl3pPr>
            <a:lvl4pPr marL="1611081" indent="-230154" defTabSz="922217">
              <a:defRPr>
                <a:solidFill>
                  <a:schemeClr val="tx1"/>
                </a:solidFill>
                <a:latin typeface="Arial" charset="0"/>
              </a:defRPr>
            </a:lvl4pPr>
            <a:lvl5pPr marL="2071390" indent="-230154" defTabSz="922217">
              <a:defRPr>
                <a:solidFill>
                  <a:schemeClr val="tx1"/>
                </a:solidFill>
                <a:latin typeface="Arial" charset="0"/>
              </a:defRPr>
            </a:lvl5pPr>
            <a:lvl6pPr marL="2531699" indent="-230154" defTabSz="922217" eaLnBrk="0" fontAlgn="base" hangingPunct="0">
              <a:spcBef>
                <a:spcPct val="0"/>
              </a:spcBef>
              <a:spcAft>
                <a:spcPct val="0"/>
              </a:spcAft>
              <a:defRPr>
                <a:solidFill>
                  <a:schemeClr val="tx1"/>
                </a:solidFill>
                <a:latin typeface="Arial" charset="0"/>
              </a:defRPr>
            </a:lvl6pPr>
            <a:lvl7pPr marL="2992008" indent="-230154" defTabSz="922217" eaLnBrk="0" fontAlgn="base" hangingPunct="0">
              <a:spcBef>
                <a:spcPct val="0"/>
              </a:spcBef>
              <a:spcAft>
                <a:spcPct val="0"/>
              </a:spcAft>
              <a:defRPr>
                <a:solidFill>
                  <a:schemeClr val="tx1"/>
                </a:solidFill>
                <a:latin typeface="Arial" charset="0"/>
              </a:defRPr>
            </a:lvl7pPr>
            <a:lvl8pPr marL="3452317" indent="-230154" defTabSz="922217" eaLnBrk="0" fontAlgn="base" hangingPunct="0">
              <a:spcBef>
                <a:spcPct val="0"/>
              </a:spcBef>
              <a:spcAft>
                <a:spcPct val="0"/>
              </a:spcAft>
              <a:defRPr>
                <a:solidFill>
                  <a:schemeClr val="tx1"/>
                </a:solidFill>
                <a:latin typeface="Arial" charset="0"/>
              </a:defRPr>
            </a:lvl8pPr>
            <a:lvl9pPr marL="3912626" indent="-230154" defTabSz="922217" eaLnBrk="0" fontAlgn="base" hangingPunct="0">
              <a:spcBef>
                <a:spcPct val="0"/>
              </a:spcBef>
              <a:spcAft>
                <a:spcPct val="0"/>
              </a:spcAft>
              <a:defRPr>
                <a:solidFill>
                  <a:schemeClr val="tx1"/>
                </a:solidFill>
                <a:latin typeface="Arial" charset="0"/>
              </a:defRPr>
            </a:lvl9pPr>
          </a:lstStyle>
          <a:p>
            <a:fld id="{DF7E3A27-466B-4AA3-B422-735EB183FBE8}" type="slidenum">
              <a:rPr lang="en-US" smtClean="0">
                <a:latin typeface="Times New Roman" pitchFamily="18" charset="0"/>
              </a:rPr>
              <a:pPr/>
              <a:t>7</a:t>
            </a:fld>
            <a:endParaRPr lang="en-US" smtClean="0">
              <a:latin typeface="Times New Roman" pitchFamily="18"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2"/>
          <p:cNvSpPr>
            <a:spLocks noGrp="1" noRot="1" noChangeAspect="1" noChangeArrowheads="1" noTextEdit="1"/>
          </p:cNvSpPr>
          <p:nvPr>
            <p:ph type="sldImg"/>
          </p:nvPr>
        </p:nvSpPr>
        <p:spPr>
          <a:ln/>
        </p:spPr>
      </p:sp>
      <p:sp>
        <p:nvSpPr>
          <p:cNvPr id="6451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dirty="0" smtClean="0"/>
              <a:t>PO’s are the most immanently well-suited professionals for guiding offenders through this wall.</a:t>
            </a:r>
          </a:p>
          <a:p>
            <a:endParaRPr lang="en-US" dirty="0"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7634" name="Slide Image Placeholder 1"/>
          <p:cNvSpPr>
            <a:spLocks noGrp="1" noRot="1" noChangeAspect="1" noTextEdit="1"/>
          </p:cNvSpPr>
          <p:nvPr>
            <p:ph type="sldImg"/>
          </p:nvPr>
        </p:nvSpPr>
        <p:spPr>
          <a:ln/>
        </p:spPr>
      </p:sp>
      <p:sp>
        <p:nvSpPr>
          <p:cNvPr id="19763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nSpc>
                <a:spcPct val="90000"/>
              </a:lnSpc>
            </a:pPr>
            <a:r>
              <a:rPr lang="en-US" sz="700"/>
              <a:t>These strategies are most commonly found in the ‘What Works’ literature and when dealing with an individual offender, there is a definite sequential logic within the set.</a:t>
            </a:r>
          </a:p>
          <a:p>
            <a:pPr>
              <a:lnSpc>
                <a:spcPct val="90000"/>
              </a:lnSpc>
            </a:pPr>
            <a:endParaRPr lang="en-US" sz="700"/>
          </a:p>
          <a:p>
            <a:pPr>
              <a:lnSpc>
                <a:spcPct val="90000"/>
              </a:lnSpc>
            </a:pPr>
            <a:r>
              <a:rPr lang="en-US" sz="700"/>
              <a:t>The basis for these strategies starts with efficiently delineating the actuarial risk level of each offender, along with their particular intervention target features (I.e., their criminogenic needs).  In short, we begin to operationalize the risk and need principles.  Cut-off points on the LSI-R scores establish the level of supervision and programming resources available.  Next the LSI interview protocol will also serve to nicely narrow the criminogenic focus in each case.  </a:t>
            </a:r>
          </a:p>
          <a:p>
            <a:pPr>
              <a:lnSpc>
                <a:spcPct val="90000"/>
              </a:lnSpc>
            </a:pPr>
            <a:endParaRPr lang="en-US" sz="700"/>
          </a:p>
          <a:p>
            <a:pPr>
              <a:lnSpc>
                <a:spcPct val="90000"/>
              </a:lnSpc>
            </a:pPr>
            <a:r>
              <a:rPr lang="en-US" sz="700"/>
              <a:t>Next, (though this particular strategy can begin simultaneously with the former) we utilize newer Motivational Interviewing skills (reinforced through QA) to assist the offender in exploring and resolving ambivalence for changing their criminogenic behaviors and attitudes.  Soliciting offender input through formal mechanisms (offender sef-report tools) or in the ample informal opportunities provided over the course of supervision, directly contributes to increasing an offender’s motivation for change.  </a:t>
            </a:r>
          </a:p>
          <a:p>
            <a:pPr>
              <a:lnSpc>
                <a:spcPct val="90000"/>
              </a:lnSpc>
            </a:pPr>
            <a:endParaRPr lang="en-US" sz="700"/>
          </a:p>
          <a:p>
            <a:pPr>
              <a:lnSpc>
                <a:spcPct val="90000"/>
              </a:lnSpc>
            </a:pPr>
            <a:r>
              <a:rPr lang="en-US" sz="700"/>
              <a:t>Third, it is important to facilitate treatment intervention referrals that are responsive to both the offender’s criminogenic needs and motivational stages, when possible, but in terms of actual service delivery, we promote programming that concentrates on offender skill rehearsals, role plays and other cognitive/behavioral exercises rather than didactic processes or ‘chat’ therapies.  More specifically, we emphasize building problem-solving, coping skills and the use of cognitive skill-building curriculums.  </a:t>
            </a:r>
          </a:p>
          <a:p>
            <a:pPr>
              <a:lnSpc>
                <a:spcPct val="90000"/>
              </a:lnSpc>
            </a:pPr>
            <a:endParaRPr lang="en-US" sz="700"/>
          </a:p>
          <a:p>
            <a:pPr>
              <a:lnSpc>
                <a:spcPct val="90000"/>
              </a:lnSpc>
            </a:pPr>
            <a:r>
              <a:rPr lang="en-US" sz="700"/>
              <a:t>Next, if the newly required skills are not adequately reinforced they are too quickly lost, therefore, optimizing the richer reinforcements for the new coping skills the offender is (or isn’t) acquiring is recommended.  Examples of these reinforcements can be found in the positive and negative sanctions levied through the courts, or internally within the agency, progress in decreased  supervision obligations, or, more informally, when an agent communicates recognition and affirmation of progress.   </a:t>
            </a:r>
          </a:p>
          <a:p>
            <a:pPr>
              <a:lnSpc>
                <a:spcPct val="90000"/>
              </a:lnSpc>
            </a:pPr>
            <a:endParaRPr lang="en-US" sz="700"/>
          </a:p>
          <a:p>
            <a:pPr>
              <a:lnSpc>
                <a:spcPct val="90000"/>
              </a:lnSpc>
            </a:pPr>
            <a:r>
              <a:rPr lang="en-US" sz="700"/>
              <a:t>The fifth stratagem is assisting the offender in re-orientating to their local community and neighborhoods where ultimately they must obtain ‘natural’ reinforcement for their new pro-social behaviors and attitudes.  This is a process of encouraging, referring and net-working to increase the offender’s positive linkages to their local communities (e.g., home, work, school, family) on the one hand;  while on the other hand, helping the offender identify triggers and high-risk situations that they need to more effectively navigate within their personal worlds.  By better engaging pro-social support of others in sports, 12-step programs, church and education settings, offenders acquire increased reinforcement for their emerging new skills and perspectives that the need to sustain a new, more pro-social orientation.</a:t>
            </a:r>
          </a:p>
          <a:p>
            <a:pPr>
              <a:lnSpc>
                <a:spcPct val="90000"/>
              </a:lnSpc>
            </a:pPr>
            <a:endParaRPr lang="en-US" sz="700"/>
          </a:p>
          <a:p>
            <a:pPr>
              <a:lnSpc>
                <a:spcPct val="90000"/>
              </a:lnSpc>
            </a:pPr>
            <a:r>
              <a:rPr lang="en-US" sz="700"/>
              <a:t>Finally, good objective case information (information controls) leads to follow-through and accountability, the core value in evidence-based practice.  This occurs at two levels: first, the individual offender can be better brought into accountability when their responsibilities are delineated through specific case information, logical problem-solving and concrete steps and timeframes; second, information that can be aggregated and systematically shared within and across agencies is necessary for the agent and the larger organization to successfully mobilize more effective resources for reducing recidivism in the future.  This last stratagem therefore, intersects and vertically binds all the others in a continuous on-going cycle of improvement.  </a:t>
            </a:r>
          </a:p>
          <a:p>
            <a:pPr eaLnBrk="1" hangingPunct="1">
              <a:lnSpc>
                <a:spcPct val="90000"/>
              </a:lnSpc>
            </a:pPr>
            <a:endParaRPr lang="en-US" smtClean="0"/>
          </a:p>
        </p:txBody>
      </p:sp>
      <p:sp>
        <p:nvSpPr>
          <p:cNvPr id="19763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2217" eaLnBrk="0" hangingPunct="0">
              <a:defRPr sz="1000">
                <a:solidFill>
                  <a:schemeClr val="tx1"/>
                </a:solidFill>
                <a:latin typeface="Times New Roman" pitchFamily="18" charset="0"/>
              </a:defRPr>
            </a:lvl1pPr>
            <a:lvl2pPr marL="748002" indent="-287693" defTabSz="922217" eaLnBrk="0" hangingPunct="0">
              <a:defRPr sz="1000">
                <a:solidFill>
                  <a:schemeClr val="tx1"/>
                </a:solidFill>
                <a:latin typeface="Times New Roman" pitchFamily="18" charset="0"/>
              </a:defRPr>
            </a:lvl2pPr>
            <a:lvl3pPr marL="1150772" indent="-230154" defTabSz="922217" eaLnBrk="0" hangingPunct="0">
              <a:defRPr sz="1000">
                <a:solidFill>
                  <a:schemeClr val="tx1"/>
                </a:solidFill>
                <a:latin typeface="Times New Roman" pitchFamily="18" charset="0"/>
              </a:defRPr>
            </a:lvl3pPr>
            <a:lvl4pPr marL="1611081" indent="-230154" defTabSz="922217" eaLnBrk="0" hangingPunct="0">
              <a:defRPr sz="1000">
                <a:solidFill>
                  <a:schemeClr val="tx1"/>
                </a:solidFill>
                <a:latin typeface="Times New Roman" pitchFamily="18" charset="0"/>
              </a:defRPr>
            </a:lvl4pPr>
            <a:lvl5pPr marL="2071390" indent="-230154" defTabSz="922217" eaLnBrk="0" hangingPunct="0">
              <a:defRPr sz="1000">
                <a:solidFill>
                  <a:schemeClr val="tx1"/>
                </a:solidFill>
                <a:latin typeface="Times New Roman" pitchFamily="18" charset="0"/>
              </a:defRPr>
            </a:lvl5pPr>
            <a:lvl6pPr marL="2531699" indent="-230154" defTabSz="922217" eaLnBrk="0" fontAlgn="base" hangingPunct="0">
              <a:spcBef>
                <a:spcPct val="0"/>
              </a:spcBef>
              <a:spcAft>
                <a:spcPct val="0"/>
              </a:spcAft>
              <a:defRPr sz="1000">
                <a:solidFill>
                  <a:schemeClr val="tx1"/>
                </a:solidFill>
                <a:latin typeface="Times New Roman" pitchFamily="18" charset="0"/>
              </a:defRPr>
            </a:lvl6pPr>
            <a:lvl7pPr marL="2992008" indent="-230154" defTabSz="922217" eaLnBrk="0" fontAlgn="base" hangingPunct="0">
              <a:spcBef>
                <a:spcPct val="0"/>
              </a:spcBef>
              <a:spcAft>
                <a:spcPct val="0"/>
              </a:spcAft>
              <a:defRPr sz="1000">
                <a:solidFill>
                  <a:schemeClr val="tx1"/>
                </a:solidFill>
                <a:latin typeface="Times New Roman" pitchFamily="18" charset="0"/>
              </a:defRPr>
            </a:lvl7pPr>
            <a:lvl8pPr marL="3452317" indent="-230154" defTabSz="922217" eaLnBrk="0" fontAlgn="base" hangingPunct="0">
              <a:spcBef>
                <a:spcPct val="0"/>
              </a:spcBef>
              <a:spcAft>
                <a:spcPct val="0"/>
              </a:spcAft>
              <a:defRPr sz="1000">
                <a:solidFill>
                  <a:schemeClr val="tx1"/>
                </a:solidFill>
                <a:latin typeface="Times New Roman" pitchFamily="18" charset="0"/>
              </a:defRPr>
            </a:lvl8pPr>
            <a:lvl9pPr marL="3912626" indent="-230154" defTabSz="922217" eaLnBrk="0" fontAlgn="base" hangingPunct="0">
              <a:spcBef>
                <a:spcPct val="0"/>
              </a:spcBef>
              <a:spcAft>
                <a:spcPct val="0"/>
              </a:spcAft>
              <a:defRPr sz="1000">
                <a:solidFill>
                  <a:schemeClr val="tx1"/>
                </a:solidFill>
                <a:latin typeface="Times New Roman" pitchFamily="18" charset="0"/>
              </a:defRPr>
            </a:lvl9pPr>
          </a:lstStyle>
          <a:p>
            <a:pPr eaLnBrk="1" hangingPunct="1"/>
            <a:fld id="{F9221902-29D3-45F2-A9E1-6566BFB86324}" type="slidenum">
              <a:rPr lang="en-US" sz="1200"/>
              <a:pPr eaLnBrk="1" hangingPunct="1"/>
              <a:t>9</a:t>
            </a:fld>
            <a:endParaRPr lang="en-US" sz="120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8" name="TextBox 7"/>
          <p:cNvSpPr txBox="1"/>
          <p:nvPr/>
        </p:nvSpPr>
        <p:spPr>
          <a:xfrm>
            <a:off x="1828800" y="3159760"/>
            <a:ext cx="457200" cy="1034129"/>
          </a:xfrm>
          <a:prstGeom prst="rect">
            <a:avLst/>
          </a:prstGeom>
          <a:noFill/>
        </p:spPr>
        <p:txBody>
          <a:bodyPr wrap="square" lIns="0" tIns="9144" rIns="0" bIns="9144" rtlCol="0" anchor="ctr" anchorCtr="0">
            <a:spAutoFit/>
          </a:bodyPr>
          <a:lstStyle/>
          <a:p>
            <a:r>
              <a:rPr lang="en-US" sz="6600" dirty="0" smtClean="0">
                <a:effectLst>
                  <a:outerShdw blurRad="38100" dist="38100" dir="2700000" algn="tl">
                    <a:srgbClr val="000000">
                      <a:alpha val="43137"/>
                    </a:srgbClr>
                  </a:outerShdw>
                </a:effectLst>
                <a:latin typeface="+mn-lt"/>
              </a:rPr>
              <a:t>{</a:t>
            </a:r>
            <a:endParaRPr lang="en-US" sz="6600" dirty="0">
              <a:effectLst>
                <a:outerShdw blurRad="38100" dist="38100" dir="2700000" algn="tl">
                  <a:srgbClr val="000000">
                    <a:alpha val="43137"/>
                  </a:srgbClr>
                </a:outerShdw>
              </a:effectLst>
              <a:latin typeface="+mn-lt"/>
            </a:endParaRPr>
          </a:p>
        </p:txBody>
      </p:sp>
      <p:sp>
        <p:nvSpPr>
          <p:cNvPr id="2" name="Title 1"/>
          <p:cNvSpPr>
            <a:spLocks noGrp="1"/>
          </p:cNvSpPr>
          <p:nvPr>
            <p:ph type="ctrTitle"/>
          </p:nvPr>
        </p:nvSpPr>
        <p:spPr>
          <a:xfrm>
            <a:off x="777240" y="1219200"/>
            <a:ext cx="7543800" cy="2152650"/>
          </a:xfrm>
        </p:spPr>
        <p:txBody>
          <a:bodyPr>
            <a:noAutofit/>
          </a:bodyPr>
          <a:lstStyle>
            <a:lvl1pPr>
              <a:defRPr sz="6000">
                <a:solidFill>
                  <a:schemeClr val="tx1"/>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2133600" y="3375491"/>
            <a:ext cx="6172200" cy="685800"/>
          </a:xfrm>
        </p:spPr>
        <p:txBody>
          <a:bodyPr anchor="ctr"/>
          <a:lstStyle>
            <a:lvl1pPr marL="0" indent="0" algn="l">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15" name="Date Placeholder 14"/>
          <p:cNvSpPr>
            <a:spLocks noGrp="1"/>
          </p:cNvSpPr>
          <p:nvPr>
            <p:ph type="dt" sz="half" idx="10"/>
          </p:nvPr>
        </p:nvSpPr>
        <p:spPr/>
        <p:txBody>
          <a:bodyPr/>
          <a:lstStyle/>
          <a:p>
            <a:pPr>
              <a:defRPr/>
            </a:pPr>
            <a:fld id="{54DBD5A3-A3A8-4018-B27B-B0829D939F78}" type="datetime1">
              <a:rPr lang="en-US" smtClean="0"/>
              <a:t>2/28/2017</a:t>
            </a:fld>
            <a:endParaRPr lang="en-US"/>
          </a:p>
        </p:txBody>
      </p:sp>
      <p:sp>
        <p:nvSpPr>
          <p:cNvPr id="16" name="Slide Number Placeholder 15"/>
          <p:cNvSpPr>
            <a:spLocks noGrp="1"/>
          </p:cNvSpPr>
          <p:nvPr>
            <p:ph type="sldNum" sz="quarter" idx="11"/>
          </p:nvPr>
        </p:nvSpPr>
        <p:spPr/>
        <p:txBody>
          <a:bodyPr/>
          <a:lstStyle/>
          <a:p>
            <a:pPr>
              <a:defRPr/>
            </a:pPr>
            <a:fld id="{6A9DED65-48F6-4A40-A442-0649BCBC4A35}" type="slidenum">
              <a:rPr lang="en-US" smtClean="0"/>
              <a:pPr>
                <a:defRPr/>
              </a:pPr>
              <a:t>‹#›</a:t>
            </a:fld>
            <a:endParaRPr lang="en-US"/>
          </a:p>
        </p:txBody>
      </p:sp>
      <p:sp>
        <p:nvSpPr>
          <p:cNvPr id="17" name="Footer Placeholder 16"/>
          <p:cNvSpPr>
            <a:spLocks noGrp="1"/>
          </p:cNvSpPr>
          <p:nvPr>
            <p:ph type="ftr" sz="quarter" idx="12"/>
          </p:nvPr>
        </p:nvSpPr>
        <p:spPr/>
        <p:txBody>
          <a:bodyPr/>
          <a:lstStyle/>
          <a:p>
            <a:pPr>
              <a:defRPr/>
            </a:pPr>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2133600" y="685801"/>
            <a:ext cx="5791200" cy="3505199"/>
          </a:xfrm>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a:defRPr/>
            </a:pPr>
            <a:fld id="{AA9A3A65-55DC-4201-B6C1-C9AB79546F02}" type="datetime1">
              <a:rPr lang="en-US" smtClean="0"/>
              <a:t>2/28/2017</a:t>
            </a:fld>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C9C1613F-F145-464A-B19E-8F2CB11D8B26}" type="slidenum">
              <a:rPr lang="en-US" smtClean="0"/>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09600" y="609601"/>
            <a:ext cx="2133600" cy="5181600"/>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2895600" y="685801"/>
            <a:ext cx="5029200" cy="4572000"/>
          </a:xfrm>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pPr>
              <a:defRPr/>
            </a:pPr>
            <a:fld id="{85DB14BA-1939-4D2F-B7F4-CB83644230F3}" type="datetime1">
              <a:rPr lang="en-US" smtClean="0"/>
              <a:t>2/28/2017</a:t>
            </a:fld>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2A98421F-3186-4F02-8D74-6E80470DD3D5}" type="slidenum">
              <a:rPr lang="en-US" smtClean="0"/>
              <a:pPr>
                <a:defRPr/>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1">
        <a:schemeClr val="bg2"/>
      </p:bgRef>
    </p:bg>
    <p:spTree>
      <p:nvGrpSpPr>
        <p:cNvPr id="1" name=""/>
        <p:cNvGrpSpPr/>
        <p:nvPr/>
      </p:nvGrpSpPr>
      <p:grpSpPr>
        <a:xfrm>
          <a:off x="0" y="0"/>
          <a:ext cx="0" cy="0"/>
          <a:chOff x="0" y="0"/>
          <a:chExt cx="0" cy="0"/>
        </a:xfrm>
      </p:grpSpPr>
      <p:sp>
        <p:nvSpPr>
          <p:cNvPr id="15" name="Rectangle 14"/>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Rectangle 18"/>
          <p:cNvSpPr>
            <a:spLocks noChangeArrowheads="1"/>
          </p:cNvSpPr>
          <p:nvPr/>
        </p:nvSpPr>
        <p:spPr bwMode="white">
          <a:xfrm>
            <a:off x="8991600" y="3048"/>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Rectangle 15"/>
          <p:cNvSpPr>
            <a:spLocks noChangeArrowheads="1"/>
          </p:cNvSpPr>
          <p:nvPr/>
        </p:nvSpPr>
        <p:spPr bwMode="white">
          <a:xfrm>
            <a:off x="0" y="0"/>
            <a:ext cx="9144000" cy="25146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2" name="Rectangle 11"/>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Subtitle 8"/>
          <p:cNvSpPr>
            <a:spLocks noGrp="1"/>
          </p:cNvSpPr>
          <p:nvPr>
            <p:ph type="subTitle" idx="1"/>
          </p:nvPr>
        </p:nvSpPr>
        <p:spPr>
          <a:xfrm>
            <a:off x="1371600" y="2819400"/>
            <a:ext cx="6400800" cy="1752600"/>
          </a:xfrm>
        </p:spPr>
        <p:txBody>
          <a:bodyPr/>
          <a:lstStyle>
            <a:lvl1pPr marL="0" indent="0" algn="ctr">
              <a:buNone/>
              <a:defRPr sz="1600" b="1" cap="all" spc="250" baseline="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28" name="Date Placeholder 27"/>
          <p:cNvSpPr>
            <a:spLocks noGrp="1"/>
          </p:cNvSpPr>
          <p:nvPr>
            <p:ph type="dt" sz="half" idx="10"/>
          </p:nvPr>
        </p:nvSpPr>
        <p:spPr/>
        <p:txBody>
          <a:bodyPr/>
          <a:lstStyle/>
          <a:p>
            <a:pPr>
              <a:defRPr/>
            </a:pPr>
            <a:fld id="{54DBD5A3-A3A8-4018-B27B-B0829D939F78}" type="datetime1">
              <a:rPr lang="en-US" smtClean="0"/>
              <a:t>2/28/2017</a:t>
            </a:fld>
            <a:endParaRPr lang="en-US"/>
          </a:p>
        </p:txBody>
      </p:sp>
      <p:sp>
        <p:nvSpPr>
          <p:cNvPr id="17" name="Footer Placeholder 16"/>
          <p:cNvSpPr>
            <a:spLocks noGrp="1"/>
          </p:cNvSpPr>
          <p:nvPr>
            <p:ph type="ftr" sz="quarter" idx="11"/>
          </p:nvPr>
        </p:nvSpPr>
        <p:spPr/>
        <p:txBody>
          <a:bodyPr/>
          <a:lstStyle/>
          <a:p>
            <a:pPr>
              <a:defRPr/>
            </a:pPr>
            <a:endParaRPr lang="en-US"/>
          </a:p>
        </p:txBody>
      </p:sp>
      <p:sp>
        <p:nvSpPr>
          <p:cNvPr id="7" name="Straight Connector 6"/>
          <p:cNvSpPr>
            <a:spLocks noChangeShapeType="1"/>
          </p:cNvSpPr>
          <p:nvPr/>
        </p:nvSpPr>
        <p:spPr bwMode="auto">
          <a:xfrm>
            <a:off x="155448" y="2420112"/>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0" name="Rectangle 9"/>
          <p:cNvSpPr>
            <a:spLocks noChangeArrowheads="1"/>
          </p:cNvSpPr>
          <p:nvPr/>
        </p:nvSpPr>
        <p:spPr bwMode="auto">
          <a:xfrm>
            <a:off x="152400" y="152400"/>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3" name="Oval 12"/>
          <p:cNvSpPr/>
          <p:nvPr/>
        </p:nvSpPr>
        <p:spPr>
          <a:xfrm>
            <a:off x="4267200" y="2115312"/>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4" name="Oval 13"/>
          <p:cNvSpPr/>
          <p:nvPr/>
        </p:nvSpPr>
        <p:spPr>
          <a:xfrm>
            <a:off x="4361688" y="2209800"/>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9" name="Slide Number Placeholder 28"/>
          <p:cNvSpPr>
            <a:spLocks noGrp="1"/>
          </p:cNvSpPr>
          <p:nvPr>
            <p:ph type="sldNum" sz="quarter" idx="12"/>
          </p:nvPr>
        </p:nvSpPr>
        <p:spPr>
          <a:xfrm>
            <a:off x="4343400" y="2199450"/>
            <a:ext cx="457200" cy="441325"/>
          </a:xfrm>
        </p:spPr>
        <p:txBody>
          <a:bodyPr/>
          <a:lstStyle>
            <a:lvl1pPr>
              <a:defRPr>
                <a:solidFill>
                  <a:schemeClr val="accent3">
                    <a:shade val="75000"/>
                  </a:schemeClr>
                </a:solidFill>
              </a:defRPr>
            </a:lvl1pPr>
          </a:lstStyle>
          <a:p>
            <a:pPr>
              <a:defRPr/>
            </a:pPr>
            <a:fld id="{6A9DED65-48F6-4A40-A442-0649BCBC4A35}" type="slidenum">
              <a:rPr lang="en-US" smtClean="0"/>
              <a:pPr>
                <a:defRPr/>
              </a:pPr>
              <a:t>‹#›</a:t>
            </a:fld>
            <a:endParaRPr lang="en-US"/>
          </a:p>
        </p:txBody>
      </p:sp>
      <p:sp>
        <p:nvSpPr>
          <p:cNvPr id="8" name="Title 7"/>
          <p:cNvSpPr>
            <a:spLocks noGrp="1"/>
          </p:cNvSpPr>
          <p:nvPr>
            <p:ph type="ctrTitle"/>
          </p:nvPr>
        </p:nvSpPr>
        <p:spPr>
          <a:xfrm>
            <a:off x="685800" y="381000"/>
            <a:ext cx="7772400" cy="1752600"/>
          </a:xfrm>
        </p:spPr>
        <p:txBody>
          <a:bodyPr anchor="b"/>
          <a:lstStyle>
            <a:lvl1pPr>
              <a:defRPr sz="4200">
                <a:solidFill>
                  <a:schemeClr val="accent1"/>
                </a:solidFill>
              </a:defRPr>
            </a:lvl1pPr>
          </a:lstStyle>
          <a:p>
            <a:r>
              <a:rPr kumimoji="0" lang="en-US" smtClean="0"/>
              <a:t>Click to edit Master title style</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accent3">
                    <a:shade val="75000"/>
                  </a:schemeClr>
                </a:solidFill>
              </a:defRPr>
            </a:lvl1pPr>
          </a:lstStyle>
          <a:p>
            <a:r>
              <a:rPr kumimoji="0" lang="en-US" smtClean="0"/>
              <a:t>Click to edit Master title style</a:t>
            </a:r>
            <a:endParaRPr kumimoji="0" lang="en-US"/>
          </a:p>
        </p:txBody>
      </p:sp>
      <p:sp>
        <p:nvSpPr>
          <p:cNvPr id="4" name="Date Placeholder 3"/>
          <p:cNvSpPr>
            <a:spLocks noGrp="1"/>
          </p:cNvSpPr>
          <p:nvPr>
            <p:ph type="dt" sz="half" idx="10"/>
          </p:nvPr>
        </p:nvSpPr>
        <p:spPr/>
        <p:txBody>
          <a:bodyPr/>
          <a:lstStyle/>
          <a:p>
            <a:pPr>
              <a:defRPr/>
            </a:pPr>
            <a:fld id="{7C2CB260-9BC7-461F-B48C-FB9B6056CF77}" type="datetime1">
              <a:rPr lang="en-US" smtClean="0"/>
              <a:t>2/28/2017</a:t>
            </a:fld>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a:xfrm>
            <a:off x="4361688" y="1026372"/>
            <a:ext cx="457200" cy="441325"/>
          </a:xfrm>
        </p:spPr>
        <p:txBody>
          <a:bodyPr/>
          <a:lstStyle/>
          <a:p>
            <a:pPr>
              <a:defRPr/>
            </a:pPr>
            <a:fld id="{72ECC46A-C36E-4EE1-8DCF-010075E600AB}" type="slidenum">
              <a:rPr lang="en-US" smtClean="0"/>
              <a:pPr>
                <a:defRPr/>
              </a:pPr>
              <a:t>‹#›</a:t>
            </a:fld>
            <a:endParaRPr lang="en-US"/>
          </a:p>
        </p:txBody>
      </p:sp>
      <p:sp>
        <p:nvSpPr>
          <p:cNvPr id="8" name="Content Placeholder 7"/>
          <p:cNvSpPr>
            <a:spLocks noGrp="1"/>
          </p:cNvSpPr>
          <p:nvPr>
            <p:ph sz="quarter" idx="1"/>
          </p:nvPr>
        </p:nvSpPr>
        <p:spPr>
          <a:xfrm>
            <a:off x="301752" y="1527048"/>
            <a:ext cx="850392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1">
        <a:schemeClr val="bg1"/>
      </p:bgRef>
    </p:bg>
    <p:spTree>
      <p:nvGrpSpPr>
        <p:cNvPr id="1" name=""/>
        <p:cNvGrpSpPr/>
        <p:nvPr/>
      </p:nvGrpSpPr>
      <p:grpSpPr>
        <a:xfrm>
          <a:off x="0" y="0"/>
          <a:ext cx="0" cy="0"/>
          <a:chOff x="0" y="0"/>
          <a:chExt cx="0" cy="0"/>
        </a:xfrm>
      </p:grpSpPr>
      <p:sp>
        <p:nvSpPr>
          <p:cNvPr id="17" name="Rectangle 16"/>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5" name="Rectangle 14"/>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Rectangle 15"/>
          <p:cNvSpPr>
            <a:spLocks noChangeArrowheads="1"/>
          </p:cNvSpPr>
          <p:nvPr/>
        </p:nvSpPr>
        <p:spPr bwMode="white">
          <a:xfrm>
            <a:off x="0" y="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white">
          <a:xfrm>
            <a:off x="8991600" y="1905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Rectangle 18"/>
          <p:cNvSpPr>
            <a:spLocks noChangeArrowheads="1"/>
          </p:cNvSpPr>
          <p:nvPr/>
        </p:nvSpPr>
        <p:spPr bwMode="white">
          <a:xfrm>
            <a:off x="152400" y="2286000"/>
            <a:ext cx="8833104" cy="3048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2" name="Rectangle 11"/>
          <p:cNvSpPr>
            <a:spLocks noChangeArrowheads="1"/>
          </p:cNvSpPr>
          <p:nvPr/>
        </p:nvSpPr>
        <p:spPr bwMode="auto">
          <a:xfrm>
            <a:off x="155448" y="142352"/>
            <a:ext cx="8833104" cy="2139696"/>
          </a:xfrm>
          <a:prstGeom prst="rect">
            <a:avLst/>
          </a:prstGeom>
          <a:solidFill>
            <a:schemeClr val="accent1"/>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3" name="Text Placeholder 2"/>
          <p:cNvSpPr>
            <a:spLocks noGrp="1"/>
          </p:cNvSpPr>
          <p:nvPr>
            <p:ph type="body" idx="1"/>
          </p:nvPr>
        </p:nvSpPr>
        <p:spPr>
          <a:xfrm>
            <a:off x="1368426" y="2743200"/>
            <a:ext cx="6480174" cy="1673225"/>
          </a:xfrm>
        </p:spPr>
        <p:txBody>
          <a:bodyPr anchor="t"/>
          <a:lstStyle>
            <a:lvl1pPr marL="0" indent="0" algn="ctr">
              <a:buNone/>
              <a:defRPr sz="1600" b="1" cap="all" spc="250" baseline="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13" name="Rectangle 12"/>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4" name="Rectangle 13"/>
          <p:cNvSpPr>
            <a:spLocks noChangeArrowheads="1"/>
          </p:cNvSpPr>
          <p:nvPr/>
        </p:nvSpPr>
        <p:spPr bwMode="auto">
          <a:xfrm>
            <a:off x="152400" y="152400"/>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5" name="Footer Placeholder 4"/>
          <p:cNvSpPr>
            <a:spLocks noGrp="1"/>
          </p:cNvSpPr>
          <p:nvPr>
            <p:ph type="ftr" sz="quarter" idx="11"/>
          </p:nvPr>
        </p:nvSpPr>
        <p:spPr/>
        <p:txBody>
          <a:bodyPr/>
          <a:lstStyle/>
          <a:p>
            <a:pPr>
              <a:defRPr/>
            </a:pPr>
            <a:endParaRPr lang="en-US"/>
          </a:p>
        </p:txBody>
      </p:sp>
      <p:sp>
        <p:nvSpPr>
          <p:cNvPr id="4" name="Date Placeholder 3"/>
          <p:cNvSpPr>
            <a:spLocks noGrp="1"/>
          </p:cNvSpPr>
          <p:nvPr>
            <p:ph type="dt" sz="half" idx="10"/>
          </p:nvPr>
        </p:nvSpPr>
        <p:spPr/>
        <p:txBody>
          <a:bodyPr/>
          <a:lstStyle/>
          <a:p>
            <a:pPr>
              <a:defRPr/>
            </a:pPr>
            <a:fld id="{A7B96881-1FC6-4EB9-9D91-B219D2440A83}" type="datetime1">
              <a:rPr lang="en-US" smtClean="0"/>
              <a:t>2/28/2017</a:t>
            </a:fld>
            <a:endParaRPr lang="en-US"/>
          </a:p>
        </p:txBody>
      </p:sp>
      <p:sp>
        <p:nvSpPr>
          <p:cNvPr id="8" name="Straight Connector 7"/>
          <p:cNvSpPr>
            <a:spLocks noChangeShapeType="1"/>
          </p:cNvSpPr>
          <p:nvPr/>
        </p:nvSpPr>
        <p:spPr bwMode="auto">
          <a:xfrm>
            <a:off x="152400" y="243840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0" name="Oval 9"/>
          <p:cNvSpPr/>
          <p:nvPr/>
        </p:nvSpPr>
        <p:spPr>
          <a:xfrm>
            <a:off x="4267200" y="2115312"/>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Oval 10"/>
          <p:cNvSpPr/>
          <p:nvPr/>
        </p:nvSpPr>
        <p:spPr>
          <a:xfrm>
            <a:off x="4361688" y="2209800"/>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6" name="Slide Number Placeholder 5"/>
          <p:cNvSpPr>
            <a:spLocks noGrp="1"/>
          </p:cNvSpPr>
          <p:nvPr>
            <p:ph type="sldNum" sz="quarter" idx="12"/>
          </p:nvPr>
        </p:nvSpPr>
        <p:spPr>
          <a:xfrm>
            <a:off x="4343400" y="2199450"/>
            <a:ext cx="457200" cy="441325"/>
          </a:xfrm>
        </p:spPr>
        <p:txBody>
          <a:bodyPr/>
          <a:lstStyle>
            <a:lvl1pPr>
              <a:defRPr>
                <a:solidFill>
                  <a:schemeClr val="accent3">
                    <a:shade val="75000"/>
                  </a:schemeClr>
                </a:solidFill>
              </a:defRPr>
            </a:lvl1pPr>
          </a:lstStyle>
          <a:p>
            <a:pPr>
              <a:defRPr/>
            </a:pPr>
            <a:fld id="{3F17832F-4CCC-4FB8-A3BC-3DDD12A3EABC}" type="slidenum">
              <a:rPr lang="en-US" smtClean="0"/>
              <a:pPr>
                <a:defRPr/>
              </a:pPr>
              <a:t>‹#›</a:t>
            </a:fld>
            <a:endParaRPr lang="en-US"/>
          </a:p>
        </p:txBody>
      </p:sp>
      <p:sp>
        <p:nvSpPr>
          <p:cNvPr id="2" name="Title 1"/>
          <p:cNvSpPr>
            <a:spLocks noGrp="1"/>
          </p:cNvSpPr>
          <p:nvPr>
            <p:ph type="title"/>
          </p:nvPr>
        </p:nvSpPr>
        <p:spPr>
          <a:xfrm>
            <a:off x="722313" y="533400"/>
            <a:ext cx="7772400" cy="1524000"/>
          </a:xfrm>
        </p:spPr>
        <p:txBody>
          <a:bodyPr anchor="b"/>
          <a:lstStyle>
            <a:lvl1pPr algn="ctr">
              <a:buNone/>
              <a:defRPr sz="4200" b="0" cap="none" baseline="0">
                <a:solidFill>
                  <a:srgbClr val="FFFFFF"/>
                </a:solidFill>
              </a:defRPr>
            </a:lvl1pPr>
          </a:lstStyle>
          <a:p>
            <a:r>
              <a:rPr kumimoji="0" lang="en-US" smtClean="0"/>
              <a:t>Click to edit Master title style</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301752" y="228600"/>
            <a:ext cx="8534400" cy="758952"/>
          </a:xfrm>
        </p:spPr>
        <p:txBody>
          <a:bodyPr/>
          <a:lstStyle/>
          <a:p>
            <a:r>
              <a:rPr kumimoji="0" lang="en-US" smtClean="0"/>
              <a:t>Click to edit Master title style</a:t>
            </a:r>
            <a:endParaRPr kumimoji="0" lang="en-US"/>
          </a:p>
        </p:txBody>
      </p:sp>
      <p:sp>
        <p:nvSpPr>
          <p:cNvPr id="5" name="Date Placeholder 4"/>
          <p:cNvSpPr>
            <a:spLocks noGrp="1"/>
          </p:cNvSpPr>
          <p:nvPr>
            <p:ph type="dt" sz="half" idx="10"/>
          </p:nvPr>
        </p:nvSpPr>
        <p:spPr>
          <a:xfrm>
            <a:off x="5791200" y="6409944"/>
            <a:ext cx="3044952" cy="365760"/>
          </a:xfrm>
        </p:spPr>
        <p:txBody>
          <a:bodyPr/>
          <a:lstStyle/>
          <a:p>
            <a:pPr>
              <a:defRPr/>
            </a:pPr>
            <a:fld id="{547E43E0-63C9-4BA2-9117-A53CECED60D6}" type="datetime1">
              <a:rPr lang="en-US" smtClean="0"/>
              <a:t>2/28/2017</a:t>
            </a:fld>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pPr>
              <a:defRPr/>
            </a:pPr>
            <a:fld id="{CE2EC1CA-2242-46CA-B123-423355BEC09F}" type="slidenum">
              <a:rPr lang="en-US" smtClean="0"/>
              <a:pPr>
                <a:defRPr/>
              </a:pPr>
              <a:t>‹#›</a:t>
            </a:fld>
            <a:endParaRPr lang="en-US"/>
          </a:p>
        </p:txBody>
      </p:sp>
      <p:sp>
        <p:nvSpPr>
          <p:cNvPr id="8" name="Straight Connector 7"/>
          <p:cNvSpPr>
            <a:spLocks noChangeShapeType="1"/>
          </p:cNvSpPr>
          <p:nvPr/>
        </p:nvSpPr>
        <p:spPr bwMode="auto">
          <a:xfrm flipV="1">
            <a:off x="4563080" y="1575652"/>
            <a:ext cx="8921" cy="4819557"/>
          </a:xfrm>
          <a:prstGeom prst="line">
            <a:avLst/>
          </a:prstGeom>
          <a:noFill/>
          <a:ln w="9525" cap="flat" cmpd="sng" algn="ctr">
            <a:solidFill>
              <a:schemeClr val="tx2"/>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0" name="Content Placeholder 9"/>
          <p:cNvSpPr>
            <a:spLocks noGrp="1"/>
          </p:cNvSpPr>
          <p:nvPr>
            <p:ph sz="half" idx="1"/>
          </p:nvPr>
        </p:nvSpPr>
        <p:spPr>
          <a:xfrm>
            <a:off x="301752" y="1371600"/>
            <a:ext cx="4038600" cy="4681728"/>
          </a:xfrm>
        </p:spPr>
        <p:txBody>
          <a:bodyPr/>
          <a:lstStyle>
            <a:lvl1pPr>
              <a:defRPr sz="2500"/>
            </a:lvl1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2" name="Content Placeholder 11"/>
          <p:cNvSpPr>
            <a:spLocks noGrp="1"/>
          </p:cNvSpPr>
          <p:nvPr>
            <p:ph sz="half" idx="2"/>
          </p:nvPr>
        </p:nvSpPr>
        <p:spPr>
          <a:xfrm>
            <a:off x="4800600" y="1371600"/>
            <a:ext cx="4038600" cy="4681728"/>
          </a:xfrm>
        </p:spPr>
        <p:txBody>
          <a:bodyPr/>
          <a:lstStyle>
            <a:lvl1pPr>
              <a:defRPr sz="2500"/>
            </a:lvl1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type="twoTxTwoObj" preserve="1">
  <p:cSld name="Comparison">
    <p:bg>
      <p:bgRef idx="1001">
        <a:schemeClr val="bg2"/>
      </p:bgRef>
    </p:bg>
    <p:spTree>
      <p:nvGrpSpPr>
        <p:cNvPr id="1" name=""/>
        <p:cNvGrpSpPr/>
        <p:nvPr/>
      </p:nvGrpSpPr>
      <p:grpSpPr>
        <a:xfrm>
          <a:off x="0" y="0"/>
          <a:ext cx="0" cy="0"/>
          <a:chOff x="0" y="0"/>
          <a:chExt cx="0" cy="0"/>
        </a:xfrm>
      </p:grpSpPr>
      <p:sp>
        <p:nvSpPr>
          <p:cNvPr id="10" name="Straight Connector 9"/>
          <p:cNvSpPr>
            <a:spLocks noChangeShapeType="1"/>
          </p:cNvSpPr>
          <p:nvPr/>
        </p:nvSpPr>
        <p:spPr bwMode="auto">
          <a:xfrm flipV="1">
            <a:off x="4572000" y="2200275"/>
            <a:ext cx="0" cy="4187952"/>
          </a:xfrm>
          <a:prstGeom prst="line">
            <a:avLst/>
          </a:prstGeom>
          <a:noFill/>
          <a:ln w="9525" cap="flat" cmpd="sng" algn="ctr">
            <a:solidFill>
              <a:schemeClr val="tx2"/>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20" name="Rectangle 19"/>
          <p:cNvSpPr>
            <a:spLocks noChangeArrowheads="1"/>
          </p:cNvSpPr>
          <p:nvPr/>
        </p:nvSpPr>
        <p:spPr bwMode="white">
          <a:xfrm>
            <a:off x="0" y="0"/>
            <a:ext cx="9144000" cy="14478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Rectangle 18"/>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21" name="Rectangle 20"/>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22" name="Rectangle 21"/>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1" name="Rectangle 10"/>
          <p:cNvSpPr/>
          <p:nvPr/>
        </p:nvSpPr>
        <p:spPr>
          <a:xfrm>
            <a:off x="152400" y="1371600"/>
            <a:ext cx="8833104" cy="914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Rectangle 12"/>
          <p:cNvSpPr>
            <a:spLocks noChangeArrowheads="1"/>
          </p:cNvSpPr>
          <p:nvPr/>
        </p:nvSpPr>
        <p:spPr bwMode="auto">
          <a:xfrm>
            <a:off x="145923" y="6391656"/>
            <a:ext cx="8833104" cy="310896"/>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3" name="Text Placeholder 2"/>
          <p:cNvSpPr>
            <a:spLocks noGrp="1"/>
          </p:cNvSpPr>
          <p:nvPr>
            <p:ph type="body" idx="1"/>
          </p:nvPr>
        </p:nvSpPr>
        <p:spPr>
          <a:xfrm>
            <a:off x="301752" y="1524000"/>
            <a:ext cx="4040188" cy="732974"/>
          </a:xfrm>
          <a:noFill/>
          <a:ln w="15875" cap="rnd" cmpd="sng" algn="ctr">
            <a:noFill/>
            <a:prstDash val="solid"/>
          </a:ln>
        </p:spPr>
        <p:style>
          <a:lnRef idx="3">
            <a:schemeClr val="lt1"/>
          </a:lnRef>
          <a:fillRef idx="1">
            <a:schemeClr val="accent1"/>
          </a:fillRef>
          <a:effectRef idx="1">
            <a:schemeClr val="accent1"/>
          </a:effectRef>
          <a:fontRef idx="minor">
            <a:schemeClr val="lt1"/>
          </a:fontRef>
        </p:style>
        <p:txBody>
          <a:bodyPr anchor="ctr">
            <a:noAutofit/>
          </a:bodyPr>
          <a:lstStyle>
            <a:lvl1pPr marL="0" indent="0">
              <a:buNone/>
              <a:defRPr lang="en-US" sz="2200" b="1" dirty="0" smtClean="0">
                <a:solidFill>
                  <a:srgbClr val="FFFFFF"/>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791330" y="1524000"/>
            <a:ext cx="4041775" cy="731520"/>
          </a:xfrm>
          <a:noFill/>
          <a:ln w="15875" cap="rnd" cmpd="sng" algn="ctr">
            <a:noFill/>
            <a:prstDash val="solid"/>
          </a:ln>
        </p:spPr>
        <p:style>
          <a:lnRef idx="3">
            <a:schemeClr val="lt1"/>
          </a:lnRef>
          <a:fillRef idx="1">
            <a:schemeClr val="accent2"/>
          </a:fillRef>
          <a:effectRef idx="1">
            <a:schemeClr val="accent2"/>
          </a:effectRef>
          <a:fontRef idx="minor">
            <a:schemeClr val="lt1"/>
          </a:fontRef>
        </p:style>
        <p:txBody>
          <a:bodyPr anchor="ctr">
            <a:noAutofit/>
          </a:bodyPr>
          <a:lstStyle>
            <a:lvl1pPr marL="0" indent="0">
              <a:buNone/>
              <a:defRPr sz="2200" b="1"/>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7" name="Date Placeholder 6"/>
          <p:cNvSpPr>
            <a:spLocks noGrp="1"/>
          </p:cNvSpPr>
          <p:nvPr>
            <p:ph type="dt" sz="half" idx="10"/>
          </p:nvPr>
        </p:nvSpPr>
        <p:spPr/>
        <p:txBody>
          <a:bodyPr/>
          <a:lstStyle/>
          <a:p>
            <a:pPr>
              <a:defRPr/>
            </a:pPr>
            <a:fld id="{89FE7206-E132-49AE-9DCB-F0BA012E0ADF}" type="datetime1">
              <a:rPr lang="en-US" smtClean="0"/>
              <a:t>2/28/2017</a:t>
            </a:fld>
            <a:endParaRPr lang="en-US"/>
          </a:p>
        </p:txBody>
      </p:sp>
      <p:sp>
        <p:nvSpPr>
          <p:cNvPr id="8" name="Footer Placeholder 7"/>
          <p:cNvSpPr>
            <a:spLocks noGrp="1"/>
          </p:cNvSpPr>
          <p:nvPr>
            <p:ph type="ftr" sz="quarter" idx="11"/>
          </p:nvPr>
        </p:nvSpPr>
        <p:spPr>
          <a:xfrm>
            <a:off x="304800" y="6409944"/>
            <a:ext cx="3581400" cy="365760"/>
          </a:xfrm>
        </p:spPr>
        <p:txBody>
          <a:bodyPr/>
          <a:lstStyle/>
          <a:p>
            <a:pPr>
              <a:defRPr/>
            </a:pPr>
            <a:endParaRPr lang="en-US"/>
          </a:p>
        </p:txBody>
      </p:sp>
      <p:sp>
        <p:nvSpPr>
          <p:cNvPr id="15" name="Straight Connector 14"/>
          <p:cNvSpPr>
            <a:spLocks noChangeShapeType="1"/>
          </p:cNvSpPr>
          <p:nvPr/>
        </p:nvSpPr>
        <p:spPr bwMode="auto">
          <a:xfrm>
            <a:off x="152400" y="128016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24" name="Content Placeholder 23"/>
          <p:cNvSpPr>
            <a:spLocks noGrp="1"/>
          </p:cNvSpPr>
          <p:nvPr>
            <p:ph sz="quarter" idx="2"/>
          </p:nvPr>
        </p:nvSpPr>
        <p:spPr>
          <a:xfrm>
            <a:off x="301752" y="2471383"/>
            <a:ext cx="4041648" cy="3818404"/>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6" name="Content Placeholder 25"/>
          <p:cNvSpPr>
            <a:spLocks noGrp="1"/>
          </p:cNvSpPr>
          <p:nvPr>
            <p:ph sz="quarter" idx="4"/>
          </p:nvPr>
        </p:nvSpPr>
        <p:spPr>
          <a:xfrm>
            <a:off x="4800600" y="2471383"/>
            <a:ext cx="4038600" cy="3822192"/>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5" name="Oval 24"/>
          <p:cNvSpPr/>
          <p:nvPr/>
        </p:nvSpPr>
        <p:spPr>
          <a:xfrm>
            <a:off x="4267200" y="956036"/>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7" name="Oval 26"/>
          <p:cNvSpPr/>
          <p:nvPr/>
        </p:nvSpPr>
        <p:spPr>
          <a:xfrm>
            <a:off x="4361688" y="1050524"/>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Slide Number Placeholder 8"/>
          <p:cNvSpPr>
            <a:spLocks noGrp="1"/>
          </p:cNvSpPr>
          <p:nvPr>
            <p:ph type="sldNum" sz="quarter" idx="12"/>
          </p:nvPr>
        </p:nvSpPr>
        <p:spPr>
          <a:xfrm>
            <a:off x="4343400" y="1042416"/>
            <a:ext cx="457200" cy="441325"/>
          </a:xfrm>
        </p:spPr>
        <p:txBody>
          <a:bodyPr/>
          <a:lstStyle>
            <a:lvl1pPr algn="ctr">
              <a:defRPr/>
            </a:lvl1pPr>
          </a:lstStyle>
          <a:p>
            <a:pPr>
              <a:defRPr/>
            </a:pPr>
            <a:fld id="{D1E2A1BD-F0A8-4DEA-BBAF-4253CC6628FF}" type="slidenum">
              <a:rPr lang="en-US" smtClean="0"/>
              <a:pPr>
                <a:defRPr/>
              </a:pPr>
              <a:t>‹#›</a:t>
            </a:fld>
            <a:endParaRPr lang="en-US"/>
          </a:p>
        </p:txBody>
      </p:sp>
      <p:sp>
        <p:nvSpPr>
          <p:cNvPr id="23" name="Title 22"/>
          <p:cNvSpPr>
            <a:spLocks noGrp="1"/>
          </p:cNvSpPr>
          <p:nvPr>
            <p:ph type="title"/>
          </p:nvPr>
        </p:nvSpPr>
        <p:spPr/>
        <p:txBody>
          <a:bodyPr rtlCol="0" anchor="b" anchorCtr="0"/>
          <a:lstStyle/>
          <a:p>
            <a:r>
              <a:rPr kumimoji="0" lang="en-US" smtClean="0"/>
              <a:t>Click to edit Master title style</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pPr>
              <a:defRPr/>
            </a:pPr>
            <a:fld id="{50445D7B-5BBB-46FE-BEAD-1BCCB971549B}" type="datetime1">
              <a:rPr lang="en-US" smtClean="0"/>
              <a:t>2/28/2017</a:t>
            </a:fld>
            <a:endParaRPr lang="en-US"/>
          </a:p>
        </p:txBody>
      </p:sp>
      <p:sp>
        <p:nvSpPr>
          <p:cNvPr id="4" name="Footer Placeholder 3"/>
          <p:cNvSpPr>
            <a:spLocks noGrp="1"/>
          </p:cNvSpPr>
          <p:nvPr>
            <p:ph type="ftr" sz="quarter" idx="11"/>
          </p:nvPr>
        </p:nvSpPr>
        <p:spPr/>
        <p:txBody>
          <a:bodyPr/>
          <a:lstStyle/>
          <a:p>
            <a:pPr>
              <a:defRPr/>
            </a:pPr>
            <a:endParaRPr lang="en-US"/>
          </a:p>
        </p:txBody>
      </p:sp>
      <p:sp>
        <p:nvSpPr>
          <p:cNvPr id="5" name="Slide Number Placeholder 4"/>
          <p:cNvSpPr>
            <a:spLocks noGrp="1"/>
          </p:cNvSpPr>
          <p:nvPr>
            <p:ph type="sldNum" sz="quarter" idx="12"/>
          </p:nvPr>
        </p:nvSpPr>
        <p:spPr>
          <a:xfrm>
            <a:off x="4343400" y="1036020"/>
            <a:ext cx="457200" cy="441325"/>
          </a:xfrm>
        </p:spPr>
        <p:txBody>
          <a:bodyPr/>
          <a:lstStyle/>
          <a:p>
            <a:pPr>
              <a:defRPr/>
            </a:pPr>
            <a:fld id="{FD6C841B-0883-413C-BF87-00A2C0747409}" type="slidenum">
              <a:rPr lang="en-US" smtClean="0"/>
              <a:pPr>
                <a:defRPr/>
              </a:pPr>
              <a:t>‹#›</a:t>
            </a:fld>
            <a:endParaRPr lang="en-US"/>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7" name="Rectangle 6"/>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8" name="Rectangle 7"/>
          <p:cNvSpPr>
            <a:spLocks noChangeArrowheads="1"/>
          </p:cNvSpPr>
          <p:nvPr/>
        </p:nvSpPr>
        <p:spPr bwMode="white">
          <a:xfrm>
            <a:off x="0" y="0"/>
            <a:ext cx="9144000" cy="155448"/>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0" name="Rectangle 9"/>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Rectangle 8"/>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5" name="Rectangle 4"/>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6" name="Rectangle 5"/>
          <p:cNvSpPr>
            <a:spLocks noChangeArrowheads="1"/>
          </p:cNvSpPr>
          <p:nvPr/>
        </p:nvSpPr>
        <p:spPr bwMode="auto">
          <a:xfrm>
            <a:off x="152400" y="158496"/>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2" name="Date Placeholder 1"/>
          <p:cNvSpPr>
            <a:spLocks noGrp="1"/>
          </p:cNvSpPr>
          <p:nvPr>
            <p:ph type="dt" sz="half" idx="10"/>
          </p:nvPr>
        </p:nvSpPr>
        <p:spPr/>
        <p:txBody>
          <a:bodyPr/>
          <a:lstStyle/>
          <a:p>
            <a:pPr>
              <a:defRPr/>
            </a:pPr>
            <a:fld id="{619CA6D3-B13B-4C1E-9E2B-6F5EDEAAE2FA}" type="datetime1">
              <a:rPr lang="en-US" smtClean="0"/>
              <a:t>2/28/2017</a:t>
            </a:fld>
            <a:endParaRPr lang="en-US"/>
          </a:p>
        </p:txBody>
      </p:sp>
      <p:sp>
        <p:nvSpPr>
          <p:cNvPr id="3" name="Footer Placeholder 2"/>
          <p:cNvSpPr>
            <a:spLocks noGrp="1"/>
          </p:cNvSpPr>
          <p:nvPr>
            <p:ph type="ftr" sz="quarter" idx="11"/>
          </p:nvPr>
        </p:nvSpPr>
        <p:spPr/>
        <p:txBody>
          <a:bodyPr/>
          <a:lstStyle/>
          <a:p>
            <a:pPr>
              <a:defRPr/>
            </a:pPr>
            <a:endParaRPr lang="en-US"/>
          </a:p>
        </p:txBody>
      </p:sp>
      <p:sp>
        <p:nvSpPr>
          <p:cNvPr id="4" name="Slide Number Placeholder 3"/>
          <p:cNvSpPr>
            <a:spLocks noGrp="1"/>
          </p:cNvSpPr>
          <p:nvPr>
            <p:ph type="sldNum" sz="quarter" idx="12"/>
          </p:nvPr>
        </p:nvSpPr>
        <p:spPr>
          <a:xfrm>
            <a:off x="4267200" y="6324600"/>
            <a:ext cx="609600" cy="441324"/>
          </a:xfrm>
        </p:spPr>
        <p:txBody>
          <a:bodyPr/>
          <a:lstStyle>
            <a:lvl1pPr>
              <a:defRPr>
                <a:solidFill>
                  <a:srgbClr val="FFFFFF"/>
                </a:solidFill>
              </a:defRPr>
            </a:lvl1pPr>
          </a:lstStyle>
          <a:p>
            <a:pPr>
              <a:defRPr/>
            </a:pPr>
            <a:fld id="{945B9A50-18C4-486A-BDB2-BFECDA197257}" type="slidenum">
              <a:rPr lang="en-US" smtClean="0"/>
              <a:pPr>
                <a:defRPr/>
              </a:pPr>
              <a:t>‹#›</a:t>
            </a:fld>
            <a:endParaRPr lang="en-US"/>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1">
        <a:schemeClr val="bg1"/>
      </p:bgRef>
    </p:bg>
    <p:spTree>
      <p:nvGrpSpPr>
        <p:cNvPr id="1" name=""/>
        <p:cNvGrpSpPr/>
        <p:nvPr/>
      </p:nvGrpSpPr>
      <p:grpSpPr>
        <a:xfrm>
          <a:off x="0" y="0"/>
          <a:ext cx="0" cy="0"/>
          <a:chOff x="0" y="0"/>
          <a:chExt cx="0" cy="0"/>
        </a:xfrm>
      </p:grpSpPr>
      <p:sp>
        <p:nvSpPr>
          <p:cNvPr id="19" name="Rectangle 18"/>
          <p:cNvSpPr>
            <a:spLocks noChangeArrowheads="1"/>
          </p:cNvSpPr>
          <p:nvPr/>
        </p:nvSpPr>
        <p:spPr bwMode="auto">
          <a:xfrm>
            <a:off x="152400" y="152400"/>
            <a:ext cx="8833104" cy="304800"/>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5" name="Rectangle 14"/>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Rectangle 15"/>
          <p:cNvSpPr>
            <a:spLocks noChangeArrowheads="1"/>
          </p:cNvSpPr>
          <p:nvPr/>
        </p:nvSpPr>
        <p:spPr bwMode="white">
          <a:xfrm>
            <a:off x="0" y="0"/>
            <a:ext cx="9144000" cy="118872"/>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7" name="Rectangle 16"/>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3" name="Rectangle 12"/>
          <p:cNvSpPr/>
          <p:nvPr/>
        </p:nvSpPr>
        <p:spPr>
          <a:xfrm>
            <a:off x="152400" y="609600"/>
            <a:ext cx="2743200" cy="5867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Title 1"/>
          <p:cNvSpPr>
            <a:spLocks noGrp="1"/>
          </p:cNvSpPr>
          <p:nvPr>
            <p:ph type="title"/>
          </p:nvPr>
        </p:nvSpPr>
        <p:spPr>
          <a:xfrm>
            <a:off x="381000" y="914400"/>
            <a:ext cx="2362200" cy="990600"/>
          </a:xfrm>
        </p:spPr>
        <p:txBody>
          <a:bodyPr anchor="b">
            <a:noAutofit/>
          </a:bodyPr>
          <a:lstStyle>
            <a:lvl1pPr algn="l">
              <a:buNone/>
              <a:defRPr sz="2200" b="1">
                <a:solidFill>
                  <a:srgbClr val="FFFFFF"/>
                </a:solidFill>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381000" y="1981200"/>
            <a:ext cx="2362200" cy="4144963"/>
          </a:xfrm>
        </p:spPr>
        <p:txBody>
          <a:bodyPr/>
          <a:lstStyle>
            <a:lvl1pPr marL="0" indent="0">
              <a:spcAft>
                <a:spcPts val="1000"/>
              </a:spcAft>
              <a:buNone/>
              <a:defRPr sz="1600">
                <a:solidFill>
                  <a:srgbClr val="FFFFFF"/>
                </a:solidFill>
              </a:defRPr>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8" name="Rectangle 7"/>
          <p:cNvSpPr>
            <a:spLocks noChangeArrowheads="1"/>
          </p:cNvSpPr>
          <p:nvPr/>
        </p:nvSpPr>
        <p:spPr bwMode="auto">
          <a:xfrm>
            <a:off x="152400" y="152400"/>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9" name="Straight Connector 8"/>
          <p:cNvSpPr>
            <a:spLocks noChangeShapeType="1"/>
          </p:cNvSpPr>
          <p:nvPr/>
        </p:nvSpPr>
        <p:spPr bwMode="auto">
          <a:xfrm>
            <a:off x="152400" y="53340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20" name="Content Placeholder 19"/>
          <p:cNvSpPr>
            <a:spLocks noGrp="1"/>
          </p:cNvSpPr>
          <p:nvPr>
            <p:ph sz="quarter" idx="1"/>
          </p:nvPr>
        </p:nvSpPr>
        <p:spPr>
          <a:xfrm>
            <a:off x="3124200" y="685800"/>
            <a:ext cx="5638800" cy="54102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0" name="Oval 9"/>
          <p:cNvSpPr/>
          <p:nvPr/>
        </p:nvSpPr>
        <p:spPr>
          <a:xfrm>
            <a:off x="1295400" y="228600"/>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Oval 10"/>
          <p:cNvSpPr/>
          <p:nvPr/>
        </p:nvSpPr>
        <p:spPr>
          <a:xfrm>
            <a:off x="1389888" y="323088"/>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7" name="Slide Number Placeholder 6"/>
          <p:cNvSpPr>
            <a:spLocks noGrp="1"/>
          </p:cNvSpPr>
          <p:nvPr>
            <p:ph type="sldNum" sz="quarter" idx="12"/>
          </p:nvPr>
        </p:nvSpPr>
        <p:spPr>
          <a:xfrm>
            <a:off x="1371600" y="312738"/>
            <a:ext cx="457200" cy="441325"/>
          </a:xfrm>
        </p:spPr>
        <p:txBody>
          <a:bodyPr/>
          <a:lstStyle>
            <a:lvl1pPr>
              <a:defRPr>
                <a:solidFill>
                  <a:schemeClr val="accent3">
                    <a:shade val="75000"/>
                  </a:schemeClr>
                </a:solidFill>
              </a:defRPr>
            </a:lvl1pPr>
          </a:lstStyle>
          <a:p>
            <a:pPr>
              <a:defRPr/>
            </a:pPr>
            <a:fld id="{6A7C6E04-FFA1-40A4-8A88-09C7160FE447}" type="slidenum">
              <a:rPr lang="en-US" smtClean="0"/>
              <a:pPr>
                <a:defRPr/>
              </a:pPr>
              <a:t>‹#›</a:t>
            </a:fld>
            <a:endParaRPr lang="en-US"/>
          </a:p>
        </p:txBody>
      </p:sp>
      <p:sp>
        <p:nvSpPr>
          <p:cNvPr id="21" name="Rectangle 20"/>
          <p:cNvSpPr>
            <a:spLocks noChangeArrowheads="1"/>
          </p:cNvSpPr>
          <p:nvPr/>
        </p:nvSpPr>
        <p:spPr bwMode="auto">
          <a:xfrm>
            <a:off x="149352" y="6388385"/>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5" name="Date Placeholder 4"/>
          <p:cNvSpPr>
            <a:spLocks noGrp="1"/>
          </p:cNvSpPr>
          <p:nvPr>
            <p:ph type="dt" sz="half" idx="10"/>
          </p:nvPr>
        </p:nvSpPr>
        <p:spPr/>
        <p:txBody>
          <a:bodyPr/>
          <a:lstStyle/>
          <a:p>
            <a:pPr>
              <a:defRPr/>
            </a:pPr>
            <a:fld id="{2E347325-05C2-4B3E-95BB-9B07BFAB33B7}" type="datetime1">
              <a:rPr lang="en-US" smtClean="0"/>
              <a:t>2/28/2017</a:t>
            </a:fld>
            <a:endParaRPr lang="en-US"/>
          </a:p>
        </p:txBody>
      </p:sp>
      <p:sp>
        <p:nvSpPr>
          <p:cNvPr id="6" name="Footer Placeholder 5"/>
          <p:cNvSpPr>
            <a:spLocks noGrp="1"/>
          </p:cNvSpPr>
          <p:nvPr>
            <p:ph type="ftr" sz="quarter" idx="11"/>
          </p:nvPr>
        </p:nvSpPr>
        <p:spPr>
          <a:xfrm>
            <a:off x="301752" y="6410848"/>
            <a:ext cx="3383280" cy="365760"/>
          </a:xfrm>
        </p:spPr>
        <p:txBody>
          <a:bodyPr/>
          <a:lstStyle/>
          <a:p>
            <a:pPr>
              <a:defRPr/>
            </a:pPr>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3" name="Title 12"/>
          <p:cNvSpPr>
            <a:spLocks noGrp="1"/>
          </p:cNvSpPr>
          <p:nvPr>
            <p:ph type="title"/>
          </p:nvPr>
        </p:nvSpPr>
        <p:spPr/>
        <p:txBody>
          <a:bodyPr/>
          <a:lstStyle/>
          <a:p>
            <a:r>
              <a:rPr lang="en-US" smtClean="0"/>
              <a:t>Click to edit Master title style</a:t>
            </a:r>
            <a:endParaRPr lang="en-US"/>
          </a:p>
        </p:txBody>
      </p:sp>
      <p:sp>
        <p:nvSpPr>
          <p:cNvPr id="14" name="Date Placeholder 13"/>
          <p:cNvSpPr>
            <a:spLocks noGrp="1"/>
          </p:cNvSpPr>
          <p:nvPr>
            <p:ph type="dt" sz="half" idx="10"/>
          </p:nvPr>
        </p:nvSpPr>
        <p:spPr/>
        <p:txBody>
          <a:bodyPr/>
          <a:lstStyle/>
          <a:p>
            <a:pPr>
              <a:defRPr/>
            </a:pPr>
            <a:fld id="{7C2CB260-9BC7-461F-B48C-FB9B6056CF77}" type="datetime1">
              <a:rPr lang="en-US" smtClean="0"/>
              <a:t>2/28/2017</a:t>
            </a:fld>
            <a:endParaRPr lang="en-US"/>
          </a:p>
        </p:txBody>
      </p:sp>
      <p:sp>
        <p:nvSpPr>
          <p:cNvPr id="15" name="Slide Number Placeholder 14"/>
          <p:cNvSpPr>
            <a:spLocks noGrp="1"/>
          </p:cNvSpPr>
          <p:nvPr>
            <p:ph type="sldNum" sz="quarter" idx="11"/>
          </p:nvPr>
        </p:nvSpPr>
        <p:spPr/>
        <p:txBody>
          <a:bodyPr/>
          <a:lstStyle/>
          <a:p>
            <a:pPr>
              <a:defRPr/>
            </a:pPr>
            <a:fld id="{72ECC46A-C36E-4EE1-8DCF-010075E600AB}" type="slidenum">
              <a:rPr lang="en-US" smtClean="0"/>
              <a:pPr>
                <a:defRPr/>
              </a:pPr>
              <a:t>‹#›</a:t>
            </a:fld>
            <a:endParaRPr lang="en-US"/>
          </a:p>
        </p:txBody>
      </p:sp>
      <p:sp>
        <p:nvSpPr>
          <p:cNvPr id="16" name="Footer Placeholder 15"/>
          <p:cNvSpPr>
            <a:spLocks noGrp="1"/>
          </p:cNvSpPr>
          <p:nvPr>
            <p:ph type="ftr" sz="quarter" idx="12"/>
          </p:nvPr>
        </p:nvSpPr>
        <p:spPr/>
        <p:txBody>
          <a:bodyPr/>
          <a:lstStyle/>
          <a:p>
            <a:pPr>
              <a:defRPr/>
            </a:pPr>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1" name="Straight Connector 20"/>
          <p:cNvSpPr>
            <a:spLocks noChangeShapeType="1"/>
          </p:cNvSpPr>
          <p:nvPr/>
        </p:nvSpPr>
        <p:spPr bwMode="auto">
          <a:xfrm>
            <a:off x="152400" y="53340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9" name="Rectangle 18"/>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Rectangle 15"/>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7" name="Rectangle 16"/>
          <p:cNvSpPr>
            <a:spLocks noChangeArrowheads="1"/>
          </p:cNvSpPr>
          <p:nvPr/>
        </p:nvSpPr>
        <p:spPr bwMode="white">
          <a:xfrm>
            <a:off x="0" y="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20" name="Rectangle 19"/>
          <p:cNvSpPr>
            <a:spLocks noChangeArrowheads="1"/>
          </p:cNvSpPr>
          <p:nvPr/>
        </p:nvSpPr>
        <p:spPr bwMode="auto">
          <a:xfrm>
            <a:off x="152400" y="152400"/>
            <a:ext cx="8833104" cy="301752"/>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8" name="Rectangle 7"/>
          <p:cNvSpPr/>
          <p:nvPr/>
        </p:nvSpPr>
        <p:spPr>
          <a:xfrm>
            <a:off x="152400" y="609600"/>
            <a:ext cx="2743200" cy="5867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5" name="Rectangle 14"/>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2" name="Oval 11"/>
          <p:cNvSpPr/>
          <p:nvPr/>
        </p:nvSpPr>
        <p:spPr>
          <a:xfrm>
            <a:off x="1295400" y="228600"/>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Oval 12"/>
          <p:cNvSpPr/>
          <p:nvPr/>
        </p:nvSpPr>
        <p:spPr>
          <a:xfrm>
            <a:off x="1389888" y="323088"/>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7" name="Slide Number Placeholder 6"/>
          <p:cNvSpPr>
            <a:spLocks noGrp="1"/>
          </p:cNvSpPr>
          <p:nvPr>
            <p:ph type="sldNum" sz="quarter" idx="12"/>
          </p:nvPr>
        </p:nvSpPr>
        <p:spPr>
          <a:xfrm>
            <a:off x="1371600" y="312738"/>
            <a:ext cx="457200" cy="441325"/>
          </a:xfrm>
        </p:spPr>
        <p:txBody>
          <a:bodyPr/>
          <a:lstStyle/>
          <a:p>
            <a:pPr>
              <a:defRPr/>
            </a:pPr>
            <a:fld id="{248B3D8D-3C98-4150-9F44-1311B8F88F3B}" type="slidenum">
              <a:rPr lang="en-US" smtClean="0"/>
              <a:pPr>
                <a:defRPr/>
              </a:pPr>
              <a:t>‹#›</a:t>
            </a:fld>
            <a:endParaRPr lang="en-US"/>
          </a:p>
        </p:txBody>
      </p:sp>
      <p:sp>
        <p:nvSpPr>
          <p:cNvPr id="2" name="Title 1"/>
          <p:cNvSpPr>
            <a:spLocks noGrp="1"/>
          </p:cNvSpPr>
          <p:nvPr>
            <p:ph type="title"/>
          </p:nvPr>
        </p:nvSpPr>
        <p:spPr>
          <a:xfrm>
            <a:off x="3000375" y="5029200"/>
            <a:ext cx="5867400" cy="1219200"/>
          </a:xfrm>
        </p:spPr>
        <p:txBody>
          <a:bodyPr anchor="t">
            <a:noAutofit/>
          </a:bodyPr>
          <a:lstStyle>
            <a:lvl1pPr algn="l">
              <a:buNone/>
              <a:defRPr sz="2400" b="1">
                <a:solidFill>
                  <a:schemeClr val="tx2"/>
                </a:solidFill>
              </a:defRPr>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3000375" y="609600"/>
            <a:ext cx="5867400" cy="4267200"/>
          </a:xfrm>
        </p:spPr>
        <p:txBody>
          <a:bodyPr/>
          <a:lstStyle>
            <a:lvl1pPr marL="0" indent="0">
              <a:buNone/>
              <a:defRPr sz="3200"/>
            </a:lvl1pPr>
          </a:lstStyle>
          <a:p>
            <a:r>
              <a:rPr kumimoji="0" lang="en-US" smtClean="0"/>
              <a:t>Click icon to add picture</a:t>
            </a:r>
            <a:endParaRPr kumimoji="0" lang="en-US" dirty="0"/>
          </a:p>
        </p:txBody>
      </p:sp>
      <p:sp>
        <p:nvSpPr>
          <p:cNvPr id="4" name="Text Placeholder 3"/>
          <p:cNvSpPr>
            <a:spLocks noGrp="1"/>
          </p:cNvSpPr>
          <p:nvPr>
            <p:ph type="body" sz="half" idx="2"/>
          </p:nvPr>
        </p:nvSpPr>
        <p:spPr>
          <a:xfrm>
            <a:off x="381000" y="990600"/>
            <a:ext cx="2438400" cy="5257800"/>
          </a:xfrm>
        </p:spPr>
        <p:txBody>
          <a:bodyPr/>
          <a:lstStyle>
            <a:lvl1pPr marL="0" indent="0">
              <a:spcAft>
                <a:spcPts val="1000"/>
              </a:spcAft>
              <a:buFontTx/>
              <a:buNone/>
              <a:defRPr sz="1600">
                <a:solidFill>
                  <a:srgbClr val="FFFFFF"/>
                </a:solidFill>
              </a:defRPr>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22" name="Rectangle 21"/>
          <p:cNvSpPr>
            <a:spLocks noChangeArrowheads="1"/>
          </p:cNvSpPr>
          <p:nvPr/>
        </p:nvSpPr>
        <p:spPr bwMode="auto">
          <a:xfrm>
            <a:off x="149352" y="6388385"/>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5" name="Date Placeholder 4"/>
          <p:cNvSpPr>
            <a:spLocks noGrp="1"/>
          </p:cNvSpPr>
          <p:nvPr>
            <p:ph type="dt" sz="half" idx="10"/>
          </p:nvPr>
        </p:nvSpPr>
        <p:spPr>
          <a:xfrm>
            <a:off x="5788152" y="6404984"/>
            <a:ext cx="3044952" cy="365760"/>
          </a:xfrm>
        </p:spPr>
        <p:txBody>
          <a:bodyPr/>
          <a:lstStyle/>
          <a:p>
            <a:pPr>
              <a:defRPr/>
            </a:pPr>
            <a:fld id="{2D4770DA-9EA6-4E95-9189-8506768EC400}" type="datetime1">
              <a:rPr lang="en-US" smtClean="0"/>
              <a:t>2/28/2017</a:t>
            </a:fld>
            <a:endParaRPr lang="en-US"/>
          </a:p>
        </p:txBody>
      </p:sp>
      <p:sp>
        <p:nvSpPr>
          <p:cNvPr id="6" name="Footer Placeholder 5"/>
          <p:cNvSpPr>
            <a:spLocks noGrp="1"/>
          </p:cNvSpPr>
          <p:nvPr>
            <p:ph type="ftr" sz="quarter" idx="11"/>
          </p:nvPr>
        </p:nvSpPr>
        <p:spPr>
          <a:xfrm>
            <a:off x="301752" y="6410848"/>
            <a:ext cx="3584448" cy="365760"/>
          </a:xfrm>
        </p:spPr>
        <p:txBody>
          <a:bodyPr/>
          <a:lstStyle/>
          <a:p>
            <a:pPr>
              <a:defRPr/>
            </a:pPr>
            <a:endParaRPr lang="en-US"/>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pPr>
              <a:defRPr/>
            </a:pPr>
            <a:fld id="{AA9A3A65-55DC-4201-B6C1-C9AB79546F02}" type="datetime1">
              <a:rPr lang="en-US" smtClean="0"/>
              <a:t>2/28/2017</a:t>
            </a:fld>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C9C1613F-F145-464A-B19E-8F2CB11D8B26}" type="slidenum">
              <a:rPr lang="en-US" smtClean="0"/>
              <a:pPr>
                <a:defRPr/>
              </a:pPr>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bg>
      <p:bgRef idx="1001">
        <a:schemeClr val="bg2"/>
      </p:bgRef>
    </p:bg>
    <p:spTree>
      <p:nvGrpSpPr>
        <p:cNvPr id="1" name=""/>
        <p:cNvGrpSpPr/>
        <p:nvPr/>
      </p:nvGrpSpPr>
      <p:grpSpPr>
        <a:xfrm>
          <a:off x="0" y="0"/>
          <a:ext cx="0" cy="0"/>
          <a:chOff x="0" y="0"/>
          <a:chExt cx="0" cy="0"/>
        </a:xfrm>
      </p:grpSpPr>
      <p:sp>
        <p:nvSpPr>
          <p:cNvPr id="7" name="Rectangle 6"/>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8" name="Rectangle 7"/>
          <p:cNvSpPr>
            <a:spLocks noChangeArrowheads="1"/>
          </p:cNvSpPr>
          <p:nvPr/>
        </p:nvSpPr>
        <p:spPr bwMode="white">
          <a:xfrm>
            <a:off x="7010400" y="0"/>
            <a:ext cx="21336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Rectangle 8"/>
          <p:cNvSpPr>
            <a:spLocks noChangeArrowheads="1"/>
          </p:cNvSpPr>
          <p:nvPr/>
        </p:nvSpPr>
        <p:spPr bwMode="white">
          <a:xfrm>
            <a:off x="0" y="0"/>
            <a:ext cx="9144000" cy="155448"/>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0" name="Rectangle 9"/>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1" name="Rectangle 10"/>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2" name="Rectangle 11"/>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3" name="Straight Connector 12"/>
          <p:cNvSpPr>
            <a:spLocks noChangeShapeType="1"/>
          </p:cNvSpPr>
          <p:nvPr/>
        </p:nvSpPr>
        <p:spPr bwMode="auto">
          <a:xfrm rot="5400000">
            <a:off x="4021836" y="3278124"/>
            <a:ext cx="6245352" cy="0"/>
          </a:xfrm>
          <a:prstGeom prst="line">
            <a:avLst/>
          </a:prstGeom>
          <a:noFill/>
          <a:ln w="9525"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4" name="Oval 13"/>
          <p:cNvSpPr/>
          <p:nvPr/>
        </p:nvSpPr>
        <p:spPr>
          <a:xfrm>
            <a:off x="6839712" y="2925763"/>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5" name="Oval 14"/>
          <p:cNvSpPr/>
          <p:nvPr/>
        </p:nvSpPr>
        <p:spPr>
          <a:xfrm>
            <a:off x="6934200" y="3020251"/>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6" name="Slide Number Placeholder 5"/>
          <p:cNvSpPr>
            <a:spLocks noGrp="1"/>
          </p:cNvSpPr>
          <p:nvPr>
            <p:ph type="sldNum" sz="quarter" idx="12"/>
          </p:nvPr>
        </p:nvSpPr>
        <p:spPr>
          <a:xfrm>
            <a:off x="6915912" y="3009901"/>
            <a:ext cx="457200" cy="441325"/>
          </a:xfrm>
        </p:spPr>
        <p:txBody>
          <a:bodyPr/>
          <a:lstStyle/>
          <a:p>
            <a:pPr>
              <a:defRPr/>
            </a:pPr>
            <a:fld id="{2A98421F-3186-4F02-8D74-6E80470DD3D5}" type="slidenum">
              <a:rPr lang="en-US" smtClean="0"/>
              <a:pPr>
                <a:defRPr/>
              </a:pPr>
              <a:t>‹#›</a:t>
            </a:fld>
            <a:endParaRPr lang="en-US"/>
          </a:p>
        </p:txBody>
      </p:sp>
      <p:sp>
        <p:nvSpPr>
          <p:cNvPr id="3" name="Vertical Text Placeholder 2"/>
          <p:cNvSpPr>
            <a:spLocks noGrp="1"/>
          </p:cNvSpPr>
          <p:nvPr>
            <p:ph type="body" orient="vert" idx="1"/>
          </p:nvPr>
        </p:nvSpPr>
        <p:spPr>
          <a:xfrm>
            <a:off x="304800" y="304800"/>
            <a:ext cx="6553200" cy="5821366"/>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pPr>
              <a:defRPr/>
            </a:pPr>
            <a:fld id="{85DB14BA-1939-4D2F-B7F4-CB83644230F3}" type="datetime1">
              <a:rPr lang="en-US" smtClean="0"/>
              <a:t>2/28/2017</a:t>
            </a:fld>
            <a:endParaRPr lang="en-US"/>
          </a:p>
        </p:txBody>
      </p:sp>
      <p:sp>
        <p:nvSpPr>
          <p:cNvPr id="5" name="Footer Placeholder 4"/>
          <p:cNvSpPr>
            <a:spLocks noGrp="1"/>
          </p:cNvSpPr>
          <p:nvPr>
            <p:ph type="ftr" sz="quarter" idx="11"/>
          </p:nvPr>
        </p:nvSpPr>
        <p:spPr/>
        <p:txBody>
          <a:bodyPr/>
          <a:lstStyle/>
          <a:p>
            <a:pPr>
              <a:defRPr/>
            </a:pPr>
            <a:endParaRPr lang="en-US"/>
          </a:p>
        </p:txBody>
      </p:sp>
      <p:sp>
        <p:nvSpPr>
          <p:cNvPr id="2" name="Vertical Title 1"/>
          <p:cNvSpPr>
            <a:spLocks noGrp="1"/>
          </p:cNvSpPr>
          <p:nvPr>
            <p:ph type="title" orient="vert"/>
          </p:nvPr>
        </p:nvSpPr>
        <p:spPr>
          <a:xfrm>
            <a:off x="7391400" y="304801"/>
            <a:ext cx="1447800" cy="5851525"/>
          </a:xfrm>
        </p:spPr>
        <p:txBody>
          <a:bodyPr vert="eaVert"/>
          <a:lstStyle/>
          <a:p>
            <a:r>
              <a:rPr kumimoji="0" lang="en-US" smtClean="0"/>
              <a:t>Click to edit Master title style</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8" name="TextBox 7"/>
          <p:cNvSpPr txBox="1"/>
          <p:nvPr/>
        </p:nvSpPr>
        <p:spPr>
          <a:xfrm>
            <a:off x="4267200" y="4074497"/>
            <a:ext cx="457200" cy="1015663"/>
          </a:xfrm>
          <a:prstGeom prst="rect">
            <a:avLst/>
          </a:prstGeom>
          <a:noFill/>
        </p:spPr>
        <p:txBody>
          <a:bodyPr wrap="square" lIns="0" tIns="0" rIns="0" bIns="0" rtlCol="0" anchor="t" anchorCtr="0">
            <a:spAutoFit/>
          </a:bodyPr>
          <a:lstStyle/>
          <a:p>
            <a:r>
              <a:rPr lang="en-US" sz="6600" dirty="0" smtClean="0">
                <a:effectLst>
                  <a:outerShdw blurRad="38100" dist="38100" dir="2700000" algn="tl">
                    <a:srgbClr val="000000">
                      <a:alpha val="43137"/>
                    </a:srgbClr>
                  </a:outerShdw>
                </a:effectLst>
                <a:latin typeface="+mn-lt"/>
              </a:rPr>
              <a:t>{</a:t>
            </a:r>
            <a:endParaRPr lang="en-US" sz="6600" dirty="0">
              <a:effectLst>
                <a:outerShdw blurRad="38100" dist="38100" dir="2700000" algn="tl">
                  <a:srgbClr val="000000">
                    <a:alpha val="43137"/>
                  </a:srgbClr>
                </a:outerShdw>
              </a:effectLst>
              <a:latin typeface="+mn-lt"/>
            </a:endParaRPr>
          </a:p>
        </p:txBody>
      </p:sp>
      <p:sp>
        <p:nvSpPr>
          <p:cNvPr id="3" name="Text Placeholder 2"/>
          <p:cNvSpPr>
            <a:spLocks noGrp="1"/>
          </p:cNvSpPr>
          <p:nvPr>
            <p:ph type="body" idx="1"/>
          </p:nvPr>
        </p:nvSpPr>
        <p:spPr>
          <a:xfrm>
            <a:off x="4572000" y="4267368"/>
            <a:ext cx="3733800" cy="731520"/>
          </a:xfrm>
        </p:spPr>
        <p:txBody>
          <a:bodyPr anchor="ctr">
            <a:normAutofit/>
          </a:bodyPr>
          <a:lstStyle>
            <a:lvl1pPr marL="0" indent="0">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12" name="Date Placeholder 11"/>
          <p:cNvSpPr>
            <a:spLocks noGrp="1"/>
          </p:cNvSpPr>
          <p:nvPr>
            <p:ph type="dt" sz="half" idx="10"/>
          </p:nvPr>
        </p:nvSpPr>
        <p:spPr/>
        <p:txBody>
          <a:bodyPr/>
          <a:lstStyle/>
          <a:p>
            <a:pPr>
              <a:defRPr/>
            </a:pPr>
            <a:fld id="{A7B96881-1FC6-4EB9-9D91-B219D2440A83}" type="datetime1">
              <a:rPr lang="en-US" smtClean="0"/>
              <a:t>2/28/2017</a:t>
            </a:fld>
            <a:endParaRPr lang="en-US"/>
          </a:p>
        </p:txBody>
      </p:sp>
      <p:sp>
        <p:nvSpPr>
          <p:cNvPr id="13" name="Slide Number Placeholder 12"/>
          <p:cNvSpPr>
            <a:spLocks noGrp="1"/>
          </p:cNvSpPr>
          <p:nvPr>
            <p:ph type="sldNum" sz="quarter" idx="11"/>
          </p:nvPr>
        </p:nvSpPr>
        <p:spPr/>
        <p:txBody>
          <a:bodyPr/>
          <a:lstStyle/>
          <a:p>
            <a:pPr>
              <a:defRPr/>
            </a:pPr>
            <a:fld id="{3F17832F-4CCC-4FB8-A3BC-3DDD12A3EABC}" type="slidenum">
              <a:rPr lang="en-US" smtClean="0"/>
              <a:pPr>
                <a:defRPr/>
              </a:pPr>
              <a:t>‹#›</a:t>
            </a:fld>
            <a:endParaRPr lang="en-US"/>
          </a:p>
        </p:txBody>
      </p:sp>
      <p:sp>
        <p:nvSpPr>
          <p:cNvPr id="14" name="Footer Placeholder 13"/>
          <p:cNvSpPr>
            <a:spLocks noGrp="1"/>
          </p:cNvSpPr>
          <p:nvPr>
            <p:ph type="ftr" sz="quarter" idx="12"/>
          </p:nvPr>
        </p:nvSpPr>
        <p:spPr/>
        <p:txBody>
          <a:bodyPr/>
          <a:lstStyle/>
          <a:p>
            <a:pPr>
              <a:defRPr/>
            </a:pPr>
            <a:endParaRPr lang="en-US"/>
          </a:p>
        </p:txBody>
      </p:sp>
      <p:sp>
        <p:nvSpPr>
          <p:cNvPr id="4" name="Title 3"/>
          <p:cNvSpPr>
            <a:spLocks noGrp="1"/>
          </p:cNvSpPr>
          <p:nvPr>
            <p:ph type="title"/>
          </p:nvPr>
        </p:nvSpPr>
        <p:spPr>
          <a:xfrm>
            <a:off x="2286000" y="1905000"/>
            <a:ext cx="6035040" cy="2350008"/>
          </a:xfrm>
        </p:spPr>
        <p:txBody>
          <a:bodyPr/>
          <a:lstStyle>
            <a:lvl1pPr marL="0" algn="l" defTabSz="914400" rtl="0" eaLnBrk="1" latinLnBrk="0" hangingPunct="1">
              <a:spcBef>
                <a:spcPct val="0"/>
              </a:spcBef>
              <a:buNone/>
              <a:defRPr lang="en-US" sz="5400" b="0" kern="1200" cap="none" dirty="0" smtClean="0">
                <a:solidFill>
                  <a:schemeClr val="tx1"/>
                </a:solidFill>
                <a:effectLst>
                  <a:outerShdw blurRad="38100" dist="38100" dir="2700000" algn="tl">
                    <a:srgbClr val="000000">
                      <a:alpha val="43137"/>
                    </a:srgbClr>
                  </a:outerShdw>
                </a:effectLst>
                <a:latin typeface="+mj-lt"/>
                <a:ea typeface="+mj-ea"/>
                <a:cs typeface="+mj-cs"/>
              </a:defRPr>
            </a:lvl1pPr>
          </a:lstStyle>
          <a:p>
            <a:r>
              <a:rPr lang="en-US" smtClean="0"/>
              <a:t>Click to edit Master title style</a:t>
            </a:r>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Date Placeholder 7"/>
          <p:cNvSpPr>
            <a:spLocks noGrp="1"/>
          </p:cNvSpPr>
          <p:nvPr>
            <p:ph type="dt" sz="half" idx="10"/>
          </p:nvPr>
        </p:nvSpPr>
        <p:spPr/>
        <p:txBody>
          <a:bodyPr/>
          <a:lstStyle/>
          <a:p>
            <a:pPr>
              <a:defRPr/>
            </a:pPr>
            <a:fld id="{547E43E0-63C9-4BA2-9117-A53CECED60D6}" type="datetime1">
              <a:rPr lang="en-US" smtClean="0"/>
              <a:t>2/28/2017</a:t>
            </a:fld>
            <a:endParaRPr lang="en-US"/>
          </a:p>
        </p:txBody>
      </p:sp>
      <p:sp>
        <p:nvSpPr>
          <p:cNvPr id="9" name="Slide Number Placeholder 8"/>
          <p:cNvSpPr>
            <a:spLocks noGrp="1"/>
          </p:cNvSpPr>
          <p:nvPr>
            <p:ph type="sldNum" sz="quarter" idx="11"/>
          </p:nvPr>
        </p:nvSpPr>
        <p:spPr/>
        <p:txBody>
          <a:bodyPr/>
          <a:lstStyle/>
          <a:p>
            <a:pPr>
              <a:defRPr/>
            </a:pPr>
            <a:fld id="{CE2EC1CA-2242-46CA-B123-423355BEC09F}" type="slidenum">
              <a:rPr lang="en-US" smtClean="0"/>
              <a:pPr>
                <a:defRPr/>
              </a:pPr>
              <a:t>‹#›</a:t>
            </a:fld>
            <a:endParaRPr lang="en-US"/>
          </a:p>
        </p:txBody>
      </p:sp>
      <p:sp>
        <p:nvSpPr>
          <p:cNvPr id="10" name="Footer Placeholder 9"/>
          <p:cNvSpPr>
            <a:spLocks noGrp="1"/>
          </p:cNvSpPr>
          <p:nvPr>
            <p:ph type="ftr" sz="quarter" idx="12"/>
          </p:nvPr>
        </p:nvSpPr>
        <p:spPr/>
        <p:txBody>
          <a:bodyPr/>
          <a:lstStyle/>
          <a:p>
            <a:pPr>
              <a:defRPr/>
            </a:pPr>
            <a:endParaRPr lang="en-US"/>
          </a:p>
        </p:txBody>
      </p:sp>
      <p:sp>
        <p:nvSpPr>
          <p:cNvPr id="11" name="Title 10"/>
          <p:cNvSpPr>
            <a:spLocks noGrp="1"/>
          </p:cNvSpPr>
          <p:nvPr>
            <p:ph type="title"/>
          </p:nvPr>
        </p:nvSpPr>
        <p:spPr/>
        <p:txBody>
          <a:bodyPr/>
          <a:lstStyle/>
          <a:p>
            <a:r>
              <a:rPr lang="en-US" smtClean="0"/>
              <a:t>Click to edit Master title style</a:t>
            </a:r>
            <a:endParaRPr lang="en-US" dirty="0"/>
          </a:p>
        </p:txBody>
      </p:sp>
      <p:sp>
        <p:nvSpPr>
          <p:cNvPr id="5" name="Content Placeholder 4"/>
          <p:cNvSpPr>
            <a:spLocks noGrp="1"/>
          </p:cNvSpPr>
          <p:nvPr>
            <p:ph sz="quarter" idx="13"/>
          </p:nvPr>
        </p:nvSpPr>
        <p:spPr>
          <a:xfrm>
            <a:off x="1344168" y="658368"/>
            <a:ext cx="3273552" cy="3429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Content Placeholder 6"/>
          <p:cNvSpPr>
            <a:spLocks noGrp="1"/>
          </p:cNvSpPr>
          <p:nvPr>
            <p:ph sz="quarter" idx="14"/>
          </p:nvPr>
        </p:nvSpPr>
        <p:spPr>
          <a:xfrm>
            <a:off x="5029200" y="658368"/>
            <a:ext cx="3273552" cy="34321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341120" y="661976"/>
            <a:ext cx="3273552" cy="639762"/>
          </a:xfrm>
        </p:spPr>
        <p:txBody>
          <a:bodyPr anchor="ctr">
            <a:noAutofit/>
          </a:bodyPr>
          <a:lstStyle>
            <a:lvl1pPr marL="0" indent="0">
              <a:buNone/>
              <a:defRPr sz="22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344168" y="1371600"/>
            <a:ext cx="3276600" cy="2743200"/>
          </a:xfrm>
        </p:spPr>
        <p:txBody>
          <a:bodyPr anchor="t"/>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5029200" y="661976"/>
            <a:ext cx="3273552" cy="639762"/>
          </a:xfrm>
        </p:spPr>
        <p:txBody>
          <a:bodyPr anchor="ctr">
            <a:noAutofit/>
          </a:bodyPr>
          <a:lstStyle>
            <a:lvl1pPr marL="0" indent="0">
              <a:buNone/>
              <a:defRPr sz="22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5029200" y="1371600"/>
            <a:ext cx="3273552" cy="2743200"/>
          </a:xfrm>
        </p:spPr>
        <p:txBody>
          <a:bodyPr anchor="t"/>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3" name="TextBox 12"/>
          <p:cNvSpPr txBox="1"/>
          <p:nvPr/>
        </p:nvSpPr>
        <p:spPr>
          <a:xfrm>
            <a:off x="1056640" y="520192"/>
            <a:ext cx="457200" cy="923330"/>
          </a:xfrm>
          <a:prstGeom prst="rect">
            <a:avLst/>
          </a:prstGeom>
          <a:noFill/>
        </p:spPr>
        <p:txBody>
          <a:bodyPr wrap="square" lIns="0" tIns="0" rIns="0" bIns="0" rtlCol="0" anchor="t" anchorCtr="0">
            <a:spAutoFit/>
          </a:bodyPr>
          <a:lstStyle/>
          <a:p>
            <a:r>
              <a:rPr lang="en-US" sz="6000" dirty="0" smtClean="0">
                <a:effectLst>
                  <a:outerShdw blurRad="38100" dist="38100" dir="2700000" algn="tl">
                    <a:srgbClr val="000000">
                      <a:alpha val="43137"/>
                    </a:srgbClr>
                  </a:outerShdw>
                </a:effectLst>
                <a:latin typeface="+mn-lt"/>
              </a:rPr>
              <a:t>{</a:t>
            </a:r>
            <a:endParaRPr lang="en-US" sz="6000" dirty="0">
              <a:effectLst>
                <a:outerShdw blurRad="38100" dist="38100" dir="2700000" algn="tl">
                  <a:srgbClr val="000000">
                    <a:alpha val="43137"/>
                  </a:srgbClr>
                </a:outerShdw>
              </a:effectLst>
              <a:latin typeface="+mn-lt"/>
            </a:endParaRPr>
          </a:p>
        </p:txBody>
      </p:sp>
      <p:sp>
        <p:nvSpPr>
          <p:cNvPr id="18" name="TextBox 17"/>
          <p:cNvSpPr txBox="1"/>
          <p:nvPr/>
        </p:nvSpPr>
        <p:spPr>
          <a:xfrm>
            <a:off x="4780280" y="520192"/>
            <a:ext cx="457200" cy="923330"/>
          </a:xfrm>
          <a:prstGeom prst="rect">
            <a:avLst/>
          </a:prstGeom>
          <a:noFill/>
        </p:spPr>
        <p:txBody>
          <a:bodyPr wrap="square" lIns="0" tIns="0" rIns="0" bIns="0" rtlCol="0" anchor="t" anchorCtr="0">
            <a:spAutoFit/>
          </a:bodyPr>
          <a:lstStyle/>
          <a:p>
            <a:r>
              <a:rPr lang="en-US" sz="6000" dirty="0" smtClean="0">
                <a:effectLst>
                  <a:outerShdw blurRad="38100" dist="38100" dir="2700000" algn="tl">
                    <a:srgbClr val="000000">
                      <a:alpha val="43137"/>
                    </a:srgbClr>
                  </a:outerShdw>
                </a:effectLst>
                <a:latin typeface="+mn-lt"/>
              </a:rPr>
              <a:t>{</a:t>
            </a:r>
            <a:endParaRPr lang="en-US" sz="6000" dirty="0">
              <a:effectLst>
                <a:outerShdw blurRad="38100" dist="38100" dir="2700000" algn="tl">
                  <a:srgbClr val="000000">
                    <a:alpha val="43137"/>
                  </a:srgbClr>
                </a:outerShdw>
              </a:effectLst>
              <a:latin typeface="+mn-lt"/>
            </a:endParaRPr>
          </a:p>
        </p:txBody>
      </p:sp>
      <p:sp>
        <p:nvSpPr>
          <p:cNvPr id="12" name="Title 11"/>
          <p:cNvSpPr>
            <a:spLocks noGrp="1"/>
          </p:cNvSpPr>
          <p:nvPr>
            <p:ph type="title"/>
          </p:nvPr>
        </p:nvSpPr>
        <p:spPr/>
        <p:txBody>
          <a:bodyPr/>
          <a:lstStyle/>
          <a:p>
            <a:r>
              <a:rPr lang="en-US" smtClean="0"/>
              <a:t>Click to edit Master title style</a:t>
            </a:r>
            <a:endParaRPr lang="en-US" dirty="0"/>
          </a:p>
        </p:txBody>
      </p:sp>
      <p:sp>
        <p:nvSpPr>
          <p:cNvPr id="14" name="Date Placeholder 13"/>
          <p:cNvSpPr>
            <a:spLocks noGrp="1"/>
          </p:cNvSpPr>
          <p:nvPr>
            <p:ph type="dt" sz="half" idx="10"/>
          </p:nvPr>
        </p:nvSpPr>
        <p:spPr/>
        <p:txBody>
          <a:bodyPr/>
          <a:lstStyle/>
          <a:p>
            <a:pPr>
              <a:defRPr/>
            </a:pPr>
            <a:fld id="{89FE7206-E132-49AE-9DCB-F0BA012E0ADF}" type="datetime1">
              <a:rPr lang="en-US" smtClean="0"/>
              <a:t>2/28/2017</a:t>
            </a:fld>
            <a:endParaRPr lang="en-US"/>
          </a:p>
        </p:txBody>
      </p:sp>
      <p:sp>
        <p:nvSpPr>
          <p:cNvPr id="15" name="Slide Number Placeholder 14"/>
          <p:cNvSpPr>
            <a:spLocks noGrp="1"/>
          </p:cNvSpPr>
          <p:nvPr>
            <p:ph type="sldNum" sz="quarter" idx="11"/>
          </p:nvPr>
        </p:nvSpPr>
        <p:spPr/>
        <p:txBody>
          <a:bodyPr/>
          <a:lstStyle/>
          <a:p>
            <a:pPr>
              <a:defRPr/>
            </a:pPr>
            <a:fld id="{D1E2A1BD-F0A8-4DEA-BBAF-4253CC6628FF}" type="slidenum">
              <a:rPr lang="en-US" smtClean="0"/>
              <a:pPr>
                <a:defRPr/>
              </a:pPr>
              <a:t>‹#›</a:t>
            </a:fld>
            <a:endParaRPr lang="en-US"/>
          </a:p>
        </p:txBody>
      </p:sp>
      <p:sp>
        <p:nvSpPr>
          <p:cNvPr id="16" name="Footer Placeholder 15"/>
          <p:cNvSpPr>
            <a:spLocks noGrp="1"/>
          </p:cNvSpPr>
          <p:nvPr>
            <p:ph type="ftr" sz="quarter" idx="12"/>
          </p:nvPr>
        </p:nvSpPr>
        <p:spPr/>
        <p:txBody>
          <a:bodyPr/>
          <a:lstStyle/>
          <a:p>
            <a:pPr>
              <a:defRPr/>
            </a:pPr>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smtClean="0"/>
              <a:t>Click to edit Master title style</a:t>
            </a:r>
            <a:endParaRPr lang="en-US"/>
          </a:p>
        </p:txBody>
      </p:sp>
      <p:sp>
        <p:nvSpPr>
          <p:cNvPr id="7" name="Date Placeholder 6"/>
          <p:cNvSpPr>
            <a:spLocks noGrp="1"/>
          </p:cNvSpPr>
          <p:nvPr>
            <p:ph type="dt" sz="half" idx="10"/>
          </p:nvPr>
        </p:nvSpPr>
        <p:spPr/>
        <p:txBody>
          <a:bodyPr/>
          <a:lstStyle/>
          <a:p>
            <a:pPr>
              <a:defRPr/>
            </a:pPr>
            <a:fld id="{50445D7B-5BBB-46FE-BEAD-1BCCB971549B}" type="datetime1">
              <a:rPr lang="en-US" smtClean="0"/>
              <a:t>2/28/2017</a:t>
            </a:fld>
            <a:endParaRPr lang="en-US"/>
          </a:p>
        </p:txBody>
      </p:sp>
      <p:sp>
        <p:nvSpPr>
          <p:cNvPr id="8" name="Slide Number Placeholder 7"/>
          <p:cNvSpPr>
            <a:spLocks noGrp="1"/>
          </p:cNvSpPr>
          <p:nvPr>
            <p:ph type="sldNum" sz="quarter" idx="11"/>
          </p:nvPr>
        </p:nvSpPr>
        <p:spPr/>
        <p:txBody>
          <a:bodyPr/>
          <a:lstStyle/>
          <a:p>
            <a:pPr>
              <a:defRPr/>
            </a:pPr>
            <a:fld id="{FD6C841B-0883-413C-BF87-00A2C0747409}" type="slidenum">
              <a:rPr lang="en-US" smtClean="0"/>
              <a:pPr>
                <a:defRPr/>
              </a:pPr>
              <a:t>‹#›</a:t>
            </a:fld>
            <a:endParaRPr lang="en-US"/>
          </a:p>
        </p:txBody>
      </p:sp>
      <p:sp>
        <p:nvSpPr>
          <p:cNvPr id="9" name="Footer Placeholder 8"/>
          <p:cNvSpPr>
            <a:spLocks noGrp="1"/>
          </p:cNvSpPr>
          <p:nvPr>
            <p:ph type="ftr" sz="quarter" idx="12"/>
          </p:nvPr>
        </p:nvSpPr>
        <p:spPr/>
        <p:txBody>
          <a:bodyPr/>
          <a:lstStyle/>
          <a:p>
            <a:pPr>
              <a:defRPr/>
            </a:pPr>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pPr>
              <a:defRPr/>
            </a:pPr>
            <a:fld id="{619CA6D3-B13B-4C1E-9E2B-6F5EDEAAE2FA}" type="datetime1">
              <a:rPr lang="en-US" smtClean="0"/>
              <a:t>2/28/2017</a:t>
            </a:fld>
            <a:endParaRPr lang="en-US"/>
          </a:p>
        </p:txBody>
      </p:sp>
      <p:sp>
        <p:nvSpPr>
          <p:cNvPr id="6" name="Slide Number Placeholder 5"/>
          <p:cNvSpPr>
            <a:spLocks noGrp="1"/>
          </p:cNvSpPr>
          <p:nvPr>
            <p:ph type="sldNum" sz="quarter" idx="11"/>
          </p:nvPr>
        </p:nvSpPr>
        <p:spPr/>
        <p:txBody>
          <a:bodyPr/>
          <a:lstStyle/>
          <a:p>
            <a:pPr>
              <a:defRPr/>
            </a:pPr>
            <a:fld id="{945B9A50-18C4-486A-BDB2-BFECDA197257}" type="slidenum">
              <a:rPr lang="en-US" smtClean="0"/>
              <a:pPr>
                <a:defRPr/>
              </a:pPr>
              <a:t>‹#›</a:t>
            </a:fld>
            <a:endParaRPr lang="en-US"/>
          </a:p>
        </p:txBody>
      </p:sp>
      <p:sp>
        <p:nvSpPr>
          <p:cNvPr id="7" name="Footer Placeholder 6"/>
          <p:cNvSpPr>
            <a:spLocks noGrp="1"/>
          </p:cNvSpPr>
          <p:nvPr>
            <p:ph type="ftr" sz="quarter" idx="12"/>
          </p:nvPr>
        </p:nvSpPr>
        <p:spPr/>
        <p:txBody>
          <a:bodyPr/>
          <a:lstStyle/>
          <a:p>
            <a:pPr>
              <a:defRPr/>
            </a:pPr>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9" name="TextBox 8"/>
          <p:cNvSpPr txBox="1"/>
          <p:nvPr/>
        </p:nvSpPr>
        <p:spPr>
          <a:xfrm>
            <a:off x="5328920" y="1774588"/>
            <a:ext cx="457200" cy="1231106"/>
          </a:xfrm>
          <a:prstGeom prst="rect">
            <a:avLst/>
          </a:prstGeom>
          <a:noFill/>
        </p:spPr>
        <p:txBody>
          <a:bodyPr wrap="square" lIns="0" tIns="0" rIns="0" bIns="0" rtlCol="0" anchor="t" anchorCtr="0">
            <a:spAutoFit/>
          </a:bodyPr>
          <a:lstStyle/>
          <a:p>
            <a:r>
              <a:rPr lang="en-US" sz="8000" dirty="0" smtClean="0">
                <a:effectLst>
                  <a:outerShdw blurRad="38100" dist="38100" dir="2700000" algn="tl">
                    <a:srgbClr val="000000">
                      <a:alpha val="43137"/>
                    </a:srgbClr>
                  </a:outerShdw>
                </a:effectLst>
                <a:latin typeface="+mn-lt"/>
              </a:rPr>
              <a:t>{</a:t>
            </a:r>
            <a:endParaRPr lang="en-US" sz="8000" dirty="0">
              <a:effectLst>
                <a:outerShdw blurRad="38100" dist="38100" dir="2700000" algn="tl">
                  <a:srgbClr val="000000">
                    <a:alpha val="43137"/>
                  </a:srgbClr>
                </a:outerShdw>
              </a:effectLst>
              <a:latin typeface="+mn-lt"/>
            </a:endParaRPr>
          </a:p>
        </p:txBody>
      </p:sp>
      <p:sp>
        <p:nvSpPr>
          <p:cNvPr id="3" name="Content Placeholder 2"/>
          <p:cNvSpPr>
            <a:spLocks noGrp="1"/>
          </p:cNvSpPr>
          <p:nvPr>
            <p:ph idx="1"/>
          </p:nvPr>
        </p:nvSpPr>
        <p:spPr>
          <a:xfrm>
            <a:off x="838200" y="685801"/>
            <a:ext cx="4343400" cy="3429000"/>
          </a:xfrm>
        </p:spPr>
        <p:txBody>
          <a:bodyPr anchor="ctr"/>
          <a:lstStyle>
            <a:lvl1pPr>
              <a:defRPr sz="2400"/>
            </a:lvl1pPr>
            <a:lvl2pPr>
              <a:defRPr sz="2200"/>
            </a:lvl2pPr>
            <a:lvl3pPr>
              <a:defRPr sz="2000"/>
            </a:lvl3pPr>
            <a:lvl4pPr>
              <a:defRPr sz="1800"/>
            </a:lvl4pPr>
            <a:lvl5pPr>
              <a:defRPr sz="18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5715000" y="685801"/>
            <a:ext cx="2590800" cy="3429000"/>
          </a:xfrm>
        </p:spPr>
        <p:txBody>
          <a:bodyPr anchor="ctr">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5" name="Date Placeholder 14"/>
          <p:cNvSpPr>
            <a:spLocks noGrp="1"/>
          </p:cNvSpPr>
          <p:nvPr>
            <p:ph type="dt" sz="half" idx="10"/>
          </p:nvPr>
        </p:nvSpPr>
        <p:spPr/>
        <p:txBody>
          <a:bodyPr/>
          <a:lstStyle/>
          <a:p>
            <a:pPr>
              <a:defRPr/>
            </a:pPr>
            <a:fld id="{2E347325-05C2-4B3E-95BB-9B07BFAB33B7}" type="datetime1">
              <a:rPr lang="en-US" smtClean="0"/>
              <a:t>2/28/2017</a:t>
            </a:fld>
            <a:endParaRPr lang="en-US"/>
          </a:p>
        </p:txBody>
      </p:sp>
      <p:sp>
        <p:nvSpPr>
          <p:cNvPr id="16" name="Slide Number Placeholder 15"/>
          <p:cNvSpPr>
            <a:spLocks noGrp="1"/>
          </p:cNvSpPr>
          <p:nvPr>
            <p:ph type="sldNum" sz="quarter" idx="11"/>
          </p:nvPr>
        </p:nvSpPr>
        <p:spPr/>
        <p:txBody>
          <a:bodyPr/>
          <a:lstStyle/>
          <a:p>
            <a:pPr>
              <a:defRPr/>
            </a:pPr>
            <a:fld id="{6A7C6E04-FFA1-40A4-8A88-09C7160FE447}" type="slidenum">
              <a:rPr lang="en-US" smtClean="0"/>
              <a:pPr>
                <a:defRPr/>
              </a:pPr>
              <a:t>‹#›</a:t>
            </a:fld>
            <a:endParaRPr lang="en-US"/>
          </a:p>
        </p:txBody>
      </p:sp>
      <p:sp>
        <p:nvSpPr>
          <p:cNvPr id="17" name="Footer Placeholder 16"/>
          <p:cNvSpPr>
            <a:spLocks noGrp="1"/>
          </p:cNvSpPr>
          <p:nvPr>
            <p:ph type="ftr" sz="quarter" idx="12"/>
          </p:nvPr>
        </p:nvSpPr>
        <p:spPr/>
        <p:txBody>
          <a:bodyPr/>
          <a:lstStyle/>
          <a:p>
            <a:pPr>
              <a:defRPr/>
            </a:pPr>
            <a:endParaRPr lang="en-US"/>
          </a:p>
        </p:txBody>
      </p:sp>
      <p:sp>
        <p:nvSpPr>
          <p:cNvPr id="18" name="Title 17"/>
          <p:cNvSpPr>
            <a:spLocks noGrp="1"/>
          </p:cNvSpPr>
          <p:nvPr>
            <p:ph type="title"/>
          </p:nvPr>
        </p:nvSpPr>
        <p:spPr/>
        <p:txBody>
          <a:bodyPr/>
          <a:lstStyle/>
          <a:p>
            <a:r>
              <a:rPr lang="en-US" smtClean="0"/>
              <a:t>Click to edit Master title style</a:t>
            </a:r>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3" name="Picture Placeholder 2"/>
          <p:cNvSpPr>
            <a:spLocks noGrp="1"/>
          </p:cNvSpPr>
          <p:nvPr>
            <p:ph type="pic" idx="1"/>
          </p:nvPr>
        </p:nvSpPr>
        <p:spPr>
          <a:xfrm>
            <a:off x="1219200" y="612775"/>
            <a:ext cx="6705600" cy="2546985"/>
          </a:xfrm>
          <a:effectLst>
            <a:outerShdw blurRad="152400" dist="317500" dir="5400000" sx="90000" sy="-19000" rotWithShape="0">
              <a:prstClr val="black">
                <a:alpha val="15000"/>
              </a:prstClr>
            </a:outerShdw>
          </a:effectLst>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a:off x="2743200" y="3453047"/>
            <a:ext cx="5029200" cy="720804"/>
          </a:xfrm>
        </p:spPr>
        <p:txBody>
          <a:bodyPr anchor="ctr">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9" name="TextBox 8"/>
          <p:cNvSpPr txBox="1"/>
          <p:nvPr/>
        </p:nvSpPr>
        <p:spPr>
          <a:xfrm>
            <a:off x="2435352" y="3331464"/>
            <a:ext cx="457200" cy="923330"/>
          </a:xfrm>
          <a:prstGeom prst="rect">
            <a:avLst/>
          </a:prstGeom>
          <a:noFill/>
        </p:spPr>
        <p:txBody>
          <a:bodyPr wrap="square" lIns="0" tIns="0" rIns="0" bIns="0" rtlCol="0" anchor="t" anchorCtr="0">
            <a:spAutoFit/>
          </a:bodyPr>
          <a:lstStyle/>
          <a:p>
            <a:r>
              <a:rPr lang="en-US" sz="6000" dirty="0" smtClean="0">
                <a:effectLst>
                  <a:outerShdw blurRad="38100" dist="38100" dir="2700000" algn="tl">
                    <a:srgbClr val="000000">
                      <a:alpha val="43137"/>
                    </a:srgbClr>
                  </a:outerShdw>
                </a:effectLst>
                <a:latin typeface="+mn-lt"/>
              </a:rPr>
              <a:t>{</a:t>
            </a:r>
            <a:endParaRPr lang="en-US" sz="6000" dirty="0">
              <a:effectLst>
                <a:outerShdw blurRad="38100" dist="38100" dir="2700000" algn="tl">
                  <a:srgbClr val="000000">
                    <a:alpha val="43137"/>
                  </a:srgbClr>
                </a:outerShdw>
              </a:effectLst>
              <a:latin typeface="+mn-lt"/>
            </a:endParaRPr>
          </a:p>
        </p:txBody>
      </p:sp>
      <p:sp>
        <p:nvSpPr>
          <p:cNvPr id="11" name="Title 10"/>
          <p:cNvSpPr>
            <a:spLocks noGrp="1"/>
          </p:cNvSpPr>
          <p:nvPr>
            <p:ph type="title"/>
          </p:nvPr>
        </p:nvSpPr>
        <p:spPr/>
        <p:txBody>
          <a:bodyPr/>
          <a:lstStyle/>
          <a:p>
            <a:r>
              <a:rPr lang="en-US" smtClean="0"/>
              <a:t>Click to edit Master title style</a:t>
            </a:r>
            <a:endParaRPr lang="en-US"/>
          </a:p>
        </p:txBody>
      </p:sp>
      <p:sp>
        <p:nvSpPr>
          <p:cNvPr id="13" name="Date Placeholder 12"/>
          <p:cNvSpPr>
            <a:spLocks noGrp="1"/>
          </p:cNvSpPr>
          <p:nvPr>
            <p:ph type="dt" sz="half" idx="10"/>
          </p:nvPr>
        </p:nvSpPr>
        <p:spPr/>
        <p:txBody>
          <a:bodyPr/>
          <a:lstStyle/>
          <a:p>
            <a:pPr>
              <a:defRPr/>
            </a:pPr>
            <a:fld id="{2D4770DA-9EA6-4E95-9189-8506768EC400}" type="datetime1">
              <a:rPr lang="en-US" smtClean="0"/>
              <a:t>2/28/2017</a:t>
            </a:fld>
            <a:endParaRPr lang="en-US"/>
          </a:p>
        </p:txBody>
      </p:sp>
      <p:sp>
        <p:nvSpPr>
          <p:cNvPr id="14" name="Slide Number Placeholder 13"/>
          <p:cNvSpPr>
            <a:spLocks noGrp="1"/>
          </p:cNvSpPr>
          <p:nvPr>
            <p:ph type="sldNum" sz="quarter" idx="11"/>
          </p:nvPr>
        </p:nvSpPr>
        <p:spPr/>
        <p:txBody>
          <a:bodyPr/>
          <a:lstStyle/>
          <a:p>
            <a:pPr>
              <a:defRPr/>
            </a:pPr>
            <a:fld id="{248B3D8D-3C98-4150-9F44-1311B8F88F3B}" type="slidenum">
              <a:rPr lang="en-US" smtClean="0"/>
              <a:pPr>
                <a:defRPr/>
              </a:pPr>
              <a:t>‹#›</a:t>
            </a:fld>
            <a:endParaRPr lang="en-US"/>
          </a:p>
        </p:txBody>
      </p:sp>
      <p:sp>
        <p:nvSpPr>
          <p:cNvPr id="15" name="Footer Placeholder 14"/>
          <p:cNvSpPr>
            <a:spLocks noGrp="1"/>
          </p:cNvSpPr>
          <p:nvPr>
            <p:ph type="ftr" sz="quarter" idx="12"/>
          </p:nvPr>
        </p:nvSpPr>
        <p:spPr/>
        <p:txBody>
          <a:bodyPr/>
          <a:lstStyle/>
          <a:p>
            <a:pPr>
              <a:defRPr/>
            </a:pPr>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7" name="Rectangle 6"/>
          <p:cNvSpPr/>
          <p:nvPr/>
        </p:nvSpPr>
        <p:spPr>
          <a:xfrm>
            <a:off x="0" y="0"/>
            <a:ext cx="9144000" cy="6858000"/>
          </a:xfrm>
          <a:prstGeom prst="rect">
            <a:avLst/>
          </a:prstGeom>
          <a:gradFill>
            <a:gsLst>
              <a:gs pos="0">
                <a:schemeClr val="accent6">
                  <a:lumMod val="50000"/>
                  <a:alpha val="36000"/>
                </a:schemeClr>
              </a:gs>
              <a:gs pos="100000">
                <a:schemeClr val="bg2">
                  <a:alpha val="1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p:cNvSpPr/>
          <p:nvPr/>
        </p:nvSpPr>
        <p:spPr>
          <a:xfrm rot="19724275">
            <a:off x="1373221" y="1038440"/>
            <a:ext cx="7240620" cy="5706987"/>
          </a:xfrm>
          <a:prstGeom prst="ellipse">
            <a:avLst/>
          </a:prstGeom>
          <a:gradFill flip="none" rotWithShape="1">
            <a:gsLst>
              <a:gs pos="0">
                <a:schemeClr val="accent6">
                  <a:lumMod val="60000"/>
                  <a:lumOff val="40000"/>
                  <a:alpha val="7000"/>
                </a:schemeClr>
              </a:gs>
              <a:gs pos="58000">
                <a:schemeClr val="bg2">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p:cNvSpPr/>
          <p:nvPr/>
        </p:nvSpPr>
        <p:spPr>
          <a:xfrm rot="17656910">
            <a:off x="-274211" y="1165875"/>
            <a:ext cx="5538472" cy="4480459"/>
          </a:xfrm>
          <a:prstGeom prst="ellipse">
            <a:avLst/>
          </a:prstGeom>
          <a:gradFill flip="none" rotWithShape="1">
            <a:gsLst>
              <a:gs pos="0">
                <a:schemeClr val="accent6">
                  <a:lumMod val="60000"/>
                  <a:lumOff val="40000"/>
                  <a:alpha val="8000"/>
                </a:schemeClr>
              </a:gs>
              <a:gs pos="58000">
                <a:schemeClr val="bg2">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p:nvPr/>
        </p:nvSpPr>
        <p:spPr>
          <a:xfrm rot="19724275">
            <a:off x="3277955" y="116854"/>
            <a:ext cx="6479362" cy="4754757"/>
          </a:xfrm>
          <a:prstGeom prst="ellipse">
            <a:avLst/>
          </a:prstGeom>
          <a:gradFill flip="none" rotWithShape="1">
            <a:gsLst>
              <a:gs pos="0">
                <a:schemeClr val="accent6">
                  <a:lumMod val="60000"/>
                  <a:lumOff val="40000"/>
                  <a:alpha val="8000"/>
                </a:schemeClr>
              </a:gs>
              <a:gs pos="58000">
                <a:schemeClr val="bg2">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777240" y="4876800"/>
            <a:ext cx="7543800" cy="914400"/>
          </a:xfrm>
          <a:prstGeom prst="rect">
            <a:avLst/>
          </a:prstGeom>
        </p:spPr>
        <p:txBody>
          <a:bodyPr vert="horz" lIns="91440" tIns="45720" rIns="91440" bIns="45720" rtlCol="0" anchor="b">
            <a:noAutofit/>
          </a:bodyPr>
          <a:lstStyle/>
          <a:p>
            <a:r>
              <a:rPr lang="en-US" smtClean="0"/>
              <a:t>Click to edit Master title style</a:t>
            </a:r>
            <a:endParaRPr lang="en-US" dirty="0"/>
          </a:p>
        </p:txBody>
      </p:sp>
      <p:sp>
        <p:nvSpPr>
          <p:cNvPr id="3" name="Text Placeholder 2"/>
          <p:cNvSpPr>
            <a:spLocks noGrp="1"/>
          </p:cNvSpPr>
          <p:nvPr>
            <p:ph type="body" idx="1"/>
          </p:nvPr>
        </p:nvSpPr>
        <p:spPr>
          <a:xfrm>
            <a:off x="2133600" y="685801"/>
            <a:ext cx="6096000" cy="3657599"/>
          </a:xfrm>
          <a:prstGeom prst="rect">
            <a:avLst/>
          </a:prstGeom>
        </p:spPr>
        <p:txBody>
          <a:bodyPr vert="horz" lIns="91440" tIns="45720" rIns="91440" bIns="45720" rtlCol="0" anchor="ct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6172200" y="6154738"/>
            <a:ext cx="2133600" cy="365125"/>
          </a:xfrm>
          <a:prstGeom prst="rect">
            <a:avLst/>
          </a:prstGeom>
        </p:spPr>
        <p:txBody>
          <a:bodyPr vert="horz" lIns="91440" tIns="45720" rIns="91440" bIns="45720" rtlCol="0" anchor="t"/>
          <a:lstStyle>
            <a:lvl1pPr algn="r">
              <a:defRPr sz="1100">
                <a:solidFill>
                  <a:schemeClr val="tx1">
                    <a:alpha val="60000"/>
                  </a:schemeClr>
                </a:solidFill>
                <a:effectLst/>
              </a:defRPr>
            </a:lvl1pPr>
          </a:lstStyle>
          <a:p>
            <a:pPr>
              <a:defRPr/>
            </a:pPr>
            <a:fld id="{939337CC-B93C-4D23-9CD1-D33E6E5163B5}" type="datetime1">
              <a:rPr lang="en-US" smtClean="0"/>
              <a:t>2/28/2017</a:t>
            </a:fld>
            <a:endParaRPr lang="en-US"/>
          </a:p>
        </p:txBody>
      </p:sp>
      <p:sp>
        <p:nvSpPr>
          <p:cNvPr id="5" name="Footer Placeholder 4"/>
          <p:cNvSpPr>
            <a:spLocks noGrp="1"/>
          </p:cNvSpPr>
          <p:nvPr>
            <p:ph type="ftr" sz="quarter" idx="3"/>
          </p:nvPr>
        </p:nvSpPr>
        <p:spPr>
          <a:xfrm>
            <a:off x="822960" y="6154738"/>
            <a:ext cx="4572000" cy="365125"/>
          </a:xfrm>
          <a:prstGeom prst="rect">
            <a:avLst/>
          </a:prstGeom>
        </p:spPr>
        <p:txBody>
          <a:bodyPr vert="horz" lIns="91440" tIns="45720" rIns="91440" bIns="45720" rtlCol="0" anchor="t"/>
          <a:lstStyle>
            <a:lvl1pPr algn="l">
              <a:defRPr sz="1100">
                <a:solidFill>
                  <a:schemeClr val="tx1">
                    <a:alpha val="60000"/>
                  </a:schemeClr>
                </a:solidFill>
                <a:effectLst/>
              </a:defRPr>
            </a:lvl1pPr>
          </a:lstStyle>
          <a:p>
            <a:pPr>
              <a:defRPr/>
            </a:pPr>
            <a:endParaRPr lang="en-US"/>
          </a:p>
        </p:txBody>
      </p:sp>
      <p:sp>
        <p:nvSpPr>
          <p:cNvPr id="6" name="Slide Number Placeholder 5"/>
          <p:cNvSpPr>
            <a:spLocks noGrp="1"/>
          </p:cNvSpPr>
          <p:nvPr>
            <p:ph type="sldNum" sz="quarter" idx="4"/>
          </p:nvPr>
        </p:nvSpPr>
        <p:spPr>
          <a:xfrm>
            <a:off x="822960" y="5842000"/>
            <a:ext cx="2133600" cy="304800"/>
          </a:xfrm>
          <a:prstGeom prst="rect">
            <a:avLst/>
          </a:prstGeom>
        </p:spPr>
        <p:txBody>
          <a:bodyPr vert="horz" lIns="91440" tIns="45720" rIns="91440" bIns="9144" rtlCol="0" anchor="b"/>
          <a:lstStyle>
            <a:lvl1pPr algn="l">
              <a:defRPr sz="1600">
                <a:solidFill>
                  <a:schemeClr val="tx1">
                    <a:alpha val="60000"/>
                  </a:schemeClr>
                </a:solidFill>
                <a:effectLst/>
              </a:defRPr>
            </a:lvl1pPr>
          </a:lstStyle>
          <a:p>
            <a:pPr>
              <a:defRPr/>
            </a:pPr>
            <a:fld id="{0377F687-0DDA-4682-B80B-A89F53ED8E38}" type="slidenum">
              <a:rPr lang="en-US" smtClean="0"/>
              <a:pPr>
                <a:defRPr/>
              </a:pPr>
              <a:t>‹#›</a:t>
            </a:fld>
            <a:endParaRPr lang="en-US"/>
          </a:p>
        </p:txBody>
      </p:sp>
    </p:spTree>
  </p:cSld>
  <p:clrMap bg1="dk1" tx1="lt1" bg2="dk2" tx2="lt2" accent1="accent1" accent2="accent2" accent3="accent3" accent4="accent4" accent5="accent5" accent6="accent6" hlink="hlink" folHlink="folHlink"/>
  <p:sldLayoutIdLst>
    <p:sldLayoutId id="2147483973" r:id="rId1"/>
    <p:sldLayoutId id="2147483974" r:id="rId2"/>
    <p:sldLayoutId id="2147483975" r:id="rId3"/>
    <p:sldLayoutId id="2147483976" r:id="rId4"/>
    <p:sldLayoutId id="2147483977" r:id="rId5"/>
    <p:sldLayoutId id="2147483978" r:id="rId6"/>
    <p:sldLayoutId id="2147483979" r:id="rId7"/>
    <p:sldLayoutId id="2147483980" r:id="rId8"/>
    <p:sldLayoutId id="2147483981" r:id="rId9"/>
    <p:sldLayoutId id="2147483982" r:id="rId10"/>
    <p:sldLayoutId id="2147483983" r:id="rId11"/>
  </p:sldLayoutIdLst>
  <p:hf sldNum="0" hdr="0" ftr="0" dt="0"/>
  <p:txStyles>
    <p:titleStyle>
      <a:lvl1pPr algn="l" defTabSz="914400" rtl="0" eaLnBrk="1" latinLnBrk="0" hangingPunct="1">
        <a:spcBef>
          <a:spcPct val="0"/>
        </a:spcBef>
        <a:buNone/>
        <a:defRPr sz="4900" kern="1200">
          <a:solidFill>
            <a:schemeClr val="tx1"/>
          </a:solidFill>
          <a:effectLst>
            <a:outerShdw blurRad="38100" dist="38100" dir="2700000" algn="tl">
              <a:srgbClr val="000000">
                <a:alpha val="43137"/>
              </a:srgbClr>
            </a:outerShdw>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74320" indent="-256032" algn="l" defTabSz="914400" rtl="0" eaLnBrk="1" latinLnBrk="0" hangingPunct="1">
        <a:spcBef>
          <a:spcPct val="20000"/>
        </a:spcBef>
        <a:spcAft>
          <a:spcPts val="0"/>
        </a:spcAft>
        <a:buSzPct val="60000"/>
        <a:buFont typeface="Wingdings" pitchFamily="2" charset="2"/>
        <a:buChar char=""/>
        <a:defRPr sz="2100" kern="1200">
          <a:solidFill>
            <a:schemeClr val="tx1"/>
          </a:solidFill>
          <a:effectLst>
            <a:outerShdw blurRad="38100" dist="38100" dir="2700000" algn="tl">
              <a:srgbClr val="000000">
                <a:alpha val="43137"/>
              </a:srgbClr>
            </a:outerShdw>
          </a:effectLst>
          <a:latin typeface="+mn-lt"/>
          <a:ea typeface="+mn-ea"/>
          <a:cs typeface="+mn-cs"/>
        </a:defRPr>
      </a:lvl1pPr>
      <a:lvl2pPr marL="640080" indent="-256032" algn="l" defTabSz="914400" rtl="0" eaLnBrk="1" latinLnBrk="0" hangingPunct="1">
        <a:spcBef>
          <a:spcPct val="20000"/>
        </a:spcBef>
        <a:buSzPct val="60000"/>
        <a:buFont typeface="Wingdings" pitchFamily="2" charset="2"/>
        <a:buChar char=""/>
        <a:defRPr sz="1900" kern="1200">
          <a:solidFill>
            <a:schemeClr val="tx1"/>
          </a:solidFill>
          <a:effectLst>
            <a:outerShdw blurRad="38100" dist="38100" dir="2700000" algn="tl">
              <a:srgbClr val="000000">
                <a:alpha val="43137"/>
              </a:srgbClr>
            </a:outerShdw>
          </a:effectLst>
          <a:latin typeface="+mn-lt"/>
          <a:ea typeface="+mn-ea"/>
          <a:cs typeface="+mn-cs"/>
        </a:defRPr>
      </a:lvl2pPr>
      <a:lvl3pPr marL="1005840" indent="-256032" algn="l" defTabSz="914400" rtl="0" eaLnBrk="1" latinLnBrk="0" hangingPunct="1">
        <a:spcBef>
          <a:spcPct val="20000"/>
        </a:spcBef>
        <a:buSzPct val="60000"/>
        <a:buFont typeface="Wingdings" pitchFamily="2" charset="2"/>
        <a:buChar char=""/>
        <a:defRPr sz="1700" kern="1200">
          <a:solidFill>
            <a:schemeClr val="tx1"/>
          </a:solidFill>
          <a:effectLst>
            <a:outerShdw blurRad="38100" dist="38100" dir="2700000" algn="tl">
              <a:srgbClr val="000000">
                <a:alpha val="43137"/>
              </a:srgbClr>
            </a:outerShdw>
          </a:effectLst>
          <a:latin typeface="+mn-lt"/>
          <a:ea typeface="+mn-ea"/>
          <a:cs typeface="+mn-cs"/>
        </a:defRPr>
      </a:lvl3pPr>
      <a:lvl4pPr marL="1371600" indent="-256032" algn="l" defTabSz="914400" rtl="0" eaLnBrk="1" latinLnBrk="0" hangingPunct="1">
        <a:spcBef>
          <a:spcPct val="20000"/>
        </a:spcBef>
        <a:buSzPct val="60000"/>
        <a:buFont typeface="Wingdings" pitchFamily="2" charset="2"/>
        <a:buChar char=""/>
        <a:defRPr sz="1600" kern="1200">
          <a:solidFill>
            <a:schemeClr val="tx1"/>
          </a:solidFill>
          <a:effectLst>
            <a:outerShdw blurRad="38100" dist="38100" dir="2700000" algn="tl">
              <a:srgbClr val="000000">
                <a:alpha val="43137"/>
              </a:srgbClr>
            </a:outerShdw>
          </a:effectLst>
          <a:latin typeface="+mn-lt"/>
          <a:ea typeface="+mn-ea"/>
          <a:cs typeface="+mn-cs"/>
        </a:defRPr>
      </a:lvl4pPr>
      <a:lvl5pPr marL="1645920" indent="-256032" algn="l" defTabSz="914400" rtl="0" eaLnBrk="1" latinLnBrk="0" hangingPunct="1">
        <a:spcBef>
          <a:spcPct val="20000"/>
        </a:spcBef>
        <a:buSzPct val="60000"/>
        <a:buFont typeface="Wingdings" pitchFamily="2" charset="2"/>
        <a:buChar char=""/>
        <a:defRPr sz="1500" kern="1200">
          <a:solidFill>
            <a:schemeClr val="tx1"/>
          </a:solidFill>
          <a:effectLst>
            <a:outerShdw blurRad="38100" dist="38100" dir="2700000" algn="tl">
              <a:srgbClr val="000000">
                <a:alpha val="43137"/>
              </a:srgbClr>
            </a:outerShdw>
          </a:effectLst>
          <a:latin typeface="+mn-lt"/>
          <a:ea typeface="+mn-ea"/>
          <a:cs typeface="+mn-cs"/>
        </a:defRPr>
      </a:lvl5pPr>
      <a:lvl6pPr marL="1965960" indent="-256032" algn="l" defTabSz="914400" rtl="0" eaLnBrk="1" latinLnBrk="0" hangingPunct="1">
        <a:spcBef>
          <a:spcPct val="20000"/>
        </a:spcBef>
        <a:buSzPct val="60000"/>
        <a:buFont typeface="Wingdings" pitchFamily="2" charset="2"/>
        <a:buChar char=""/>
        <a:defRPr sz="1400" kern="1200">
          <a:solidFill>
            <a:schemeClr val="tx1"/>
          </a:solidFill>
          <a:effectLst>
            <a:outerShdw blurRad="38100" dist="38100" dir="2700000" algn="ctr" rotWithShape="0">
              <a:srgbClr val="000000">
                <a:alpha val="43000"/>
              </a:srgbClr>
            </a:outerShdw>
          </a:effectLst>
          <a:latin typeface="+mn-lt"/>
          <a:ea typeface="+mn-ea"/>
          <a:cs typeface="+mn-cs"/>
        </a:defRPr>
      </a:lvl6pPr>
      <a:lvl7pPr marL="2240280" indent="-256032" algn="l" defTabSz="914400" rtl="0" eaLnBrk="1" latinLnBrk="0" hangingPunct="1">
        <a:spcBef>
          <a:spcPct val="20000"/>
        </a:spcBef>
        <a:buSzPct val="60000"/>
        <a:buFont typeface="Wingdings" pitchFamily="2" charset="2"/>
        <a:buChar char=""/>
        <a:defRPr sz="1400" kern="1200">
          <a:solidFill>
            <a:schemeClr val="tx1"/>
          </a:solidFill>
          <a:effectLst>
            <a:outerShdw blurRad="38100" dist="38100" dir="2700000" algn="ctr" rotWithShape="0">
              <a:srgbClr val="000000">
                <a:alpha val="43000"/>
              </a:srgbClr>
            </a:outerShdw>
          </a:effectLst>
          <a:latin typeface="+mn-lt"/>
          <a:ea typeface="+mn-ea"/>
          <a:cs typeface="+mn-cs"/>
        </a:defRPr>
      </a:lvl7pPr>
      <a:lvl8pPr marL="2514600" indent="-256032" algn="l" defTabSz="914400" rtl="0" eaLnBrk="1" latinLnBrk="0" hangingPunct="1">
        <a:spcBef>
          <a:spcPct val="20000"/>
        </a:spcBef>
        <a:buSzPct val="60000"/>
        <a:buFont typeface="Wingdings" pitchFamily="2" charset="2"/>
        <a:buChar char=""/>
        <a:defRPr sz="1400" kern="1200">
          <a:solidFill>
            <a:schemeClr val="tx1"/>
          </a:solidFill>
          <a:effectLst>
            <a:outerShdw blurRad="38100" dist="38100" dir="2700000" algn="ctr" rotWithShape="0">
              <a:srgbClr val="000000">
                <a:alpha val="43000"/>
              </a:srgbClr>
            </a:outerShdw>
          </a:effectLst>
          <a:latin typeface="+mn-lt"/>
          <a:ea typeface="+mn-ea"/>
          <a:cs typeface="+mn-cs"/>
        </a:defRPr>
      </a:lvl8pPr>
      <a:lvl9pPr marL="2834640" indent="-256032" algn="l" defTabSz="914400" rtl="0" eaLnBrk="1" latinLnBrk="0" hangingPunct="1">
        <a:spcBef>
          <a:spcPct val="20000"/>
        </a:spcBef>
        <a:buSzPct val="60000"/>
        <a:buFont typeface="Wingdings" pitchFamily="2" charset="2"/>
        <a:buChar char=""/>
        <a:defRPr sz="1400" kern="1200">
          <a:solidFill>
            <a:schemeClr val="tx1"/>
          </a:solidFill>
          <a:effectLst>
            <a:outerShdw blurRad="38100" dist="38100" dir="2700000" algn="ctr" rotWithShape="0">
              <a:srgbClr val="000000">
                <a:alpha val="43000"/>
              </a:srgbClr>
            </a:outerShdw>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7" name="Rectangle 16"/>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Rectangle 15"/>
          <p:cNvSpPr>
            <a:spLocks noChangeArrowheads="1"/>
          </p:cNvSpPr>
          <p:nvPr/>
        </p:nvSpPr>
        <p:spPr bwMode="white">
          <a:xfrm>
            <a:off x="0" y="0"/>
            <a:ext cx="9144000" cy="1393371"/>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Rectangle 18"/>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Rectangle 8"/>
          <p:cNvSpPr>
            <a:spLocks noChangeArrowheads="1"/>
          </p:cNvSpPr>
          <p:nvPr/>
        </p:nvSpPr>
        <p:spPr bwMode="auto">
          <a:xfrm>
            <a:off x="149352" y="6388385"/>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4" name="Date Placeholder 13"/>
          <p:cNvSpPr>
            <a:spLocks noGrp="1"/>
          </p:cNvSpPr>
          <p:nvPr>
            <p:ph type="dt" sz="half" idx="2"/>
          </p:nvPr>
        </p:nvSpPr>
        <p:spPr>
          <a:xfrm>
            <a:off x="5791200" y="6404984"/>
            <a:ext cx="3044952" cy="365760"/>
          </a:xfrm>
          <a:prstGeom prst="rect">
            <a:avLst/>
          </a:prstGeom>
        </p:spPr>
        <p:txBody>
          <a:bodyPr vert="horz"/>
          <a:lstStyle>
            <a:lvl1pPr algn="r" eaLnBrk="1" latinLnBrk="0" hangingPunct="1">
              <a:defRPr kumimoji="0" sz="1400">
                <a:solidFill>
                  <a:srgbClr val="FFFFFF"/>
                </a:solidFill>
              </a:defRPr>
            </a:lvl1pPr>
          </a:lstStyle>
          <a:p>
            <a:pPr>
              <a:defRPr/>
            </a:pPr>
            <a:fld id="{939337CC-B93C-4D23-9CD1-D33E6E5163B5}" type="datetime1">
              <a:rPr lang="en-US" smtClean="0"/>
              <a:t>2/28/2017</a:t>
            </a:fld>
            <a:endParaRPr lang="en-US"/>
          </a:p>
        </p:txBody>
      </p:sp>
      <p:sp>
        <p:nvSpPr>
          <p:cNvPr id="3" name="Footer Placeholder 2"/>
          <p:cNvSpPr>
            <a:spLocks noGrp="1"/>
          </p:cNvSpPr>
          <p:nvPr>
            <p:ph type="ftr" sz="quarter" idx="3"/>
          </p:nvPr>
        </p:nvSpPr>
        <p:spPr>
          <a:xfrm>
            <a:off x="304800" y="6410848"/>
            <a:ext cx="3581400" cy="365760"/>
          </a:xfrm>
          <a:prstGeom prst="rect">
            <a:avLst/>
          </a:prstGeom>
        </p:spPr>
        <p:txBody>
          <a:bodyPr vert="horz"/>
          <a:lstStyle>
            <a:lvl1pPr algn="l" eaLnBrk="1" latinLnBrk="0" hangingPunct="1">
              <a:defRPr kumimoji="0" sz="1200">
                <a:solidFill>
                  <a:srgbClr val="FFFFFF"/>
                </a:solidFill>
              </a:defRPr>
            </a:lvl1pPr>
          </a:lstStyle>
          <a:p>
            <a:pPr>
              <a:defRPr/>
            </a:pPr>
            <a:endParaRPr lang="en-US"/>
          </a:p>
        </p:txBody>
      </p:sp>
      <p:sp>
        <p:nvSpPr>
          <p:cNvPr id="8" name="Rectangle 7"/>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0" name="Straight Connector 9"/>
          <p:cNvSpPr>
            <a:spLocks noChangeShapeType="1"/>
          </p:cNvSpPr>
          <p:nvPr/>
        </p:nvSpPr>
        <p:spPr bwMode="auto">
          <a:xfrm>
            <a:off x="152400" y="1276743"/>
            <a:ext cx="8833104" cy="0"/>
          </a:xfrm>
          <a:prstGeom prst="line">
            <a:avLst/>
          </a:prstGeom>
          <a:noFill/>
          <a:ln w="9525"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2" name="Oval 11"/>
          <p:cNvSpPr/>
          <p:nvPr/>
        </p:nvSpPr>
        <p:spPr>
          <a:xfrm>
            <a:off x="4267200" y="956036"/>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5" name="Oval 14"/>
          <p:cNvSpPr/>
          <p:nvPr/>
        </p:nvSpPr>
        <p:spPr>
          <a:xfrm>
            <a:off x="4361688" y="1050524"/>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3" name="Slide Number Placeholder 22"/>
          <p:cNvSpPr>
            <a:spLocks noGrp="1"/>
          </p:cNvSpPr>
          <p:nvPr>
            <p:ph type="sldNum" sz="quarter" idx="4"/>
          </p:nvPr>
        </p:nvSpPr>
        <p:spPr>
          <a:xfrm>
            <a:off x="4343400" y="1040174"/>
            <a:ext cx="457200" cy="441325"/>
          </a:xfrm>
          <a:prstGeom prst="rect">
            <a:avLst/>
          </a:prstGeom>
        </p:spPr>
        <p:txBody>
          <a:bodyPr vert="horz" lIns="45720" rIns="45720" anchor="ctr">
            <a:normAutofit/>
          </a:bodyPr>
          <a:lstStyle>
            <a:lvl1pPr algn="ctr" eaLnBrk="1" latinLnBrk="0" hangingPunct="1">
              <a:defRPr kumimoji="0" sz="1600">
                <a:solidFill>
                  <a:schemeClr val="accent3">
                    <a:shade val="75000"/>
                  </a:schemeClr>
                </a:solidFill>
              </a:defRPr>
            </a:lvl1pPr>
          </a:lstStyle>
          <a:p>
            <a:pPr>
              <a:defRPr/>
            </a:pPr>
            <a:fld id="{0377F687-0DDA-4682-B80B-A89F53ED8E38}" type="slidenum">
              <a:rPr lang="en-US" smtClean="0"/>
              <a:pPr>
                <a:defRPr/>
              </a:pPr>
              <a:t>‹#›</a:t>
            </a:fld>
            <a:endParaRPr lang="en-US"/>
          </a:p>
        </p:txBody>
      </p:sp>
      <p:sp>
        <p:nvSpPr>
          <p:cNvPr id="22" name="Title Placeholder 21"/>
          <p:cNvSpPr>
            <a:spLocks noGrp="1"/>
          </p:cNvSpPr>
          <p:nvPr>
            <p:ph type="title"/>
          </p:nvPr>
        </p:nvSpPr>
        <p:spPr>
          <a:xfrm>
            <a:off x="301752" y="228600"/>
            <a:ext cx="8534400" cy="758952"/>
          </a:xfrm>
          <a:prstGeom prst="rect">
            <a:avLst/>
          </a:prstGeom>
        </p:spPr>
        <p:txBody>
          <a:bodyPr vert="horz" anchor="b">
            <a:normAutofit/>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301752" y="1524000"/>
            <a:ext cx="8534400" cy="4599432"/>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Tree>
  </p:cSld>
  <p:clrMap bg1="lt1" tx1="dk1" bg2="lt2" tx2="dk2" accent1="accent1" accent2="accent2" accent3="accent3" accent4="accent4" accent5="accent5" accent6="accent6" hlink="hlink" folHlink="folHlink"/>
  <p:sldLayoutIdLst>
    <p:sldLayoutId id="2147484177" r:id="rId1"/>
    <p:sldLayoutId id="2147484178" r:id="rId2"/>
    <p:sldLayoutId id="2147484179" r:id="rId3"/>
    <p:sldLayoutId id="2147484180" r:id="rId4"/>
    <p:sldLayoutId id="2147484181" r:id="rId5"/>
    <p:sldLayoutId id="2147484182" r:id="rId6"/>
    <p:sldLayoutId id="2147484183" r:id="rId7"/>
    <p:sldLayoutId id="2147484184" r:id="rId8"/>
    <p:sldLayoutId id="2147484185" r:id="rId9"/>
    <p:sldLayoutId id="2147484186" r:id="rId10"/>
    <p:sldLayoutId id="2147484187" r:id="rId11"/>
  </p:sldLayoutIdLst>
  <p:hf sldNum="0" hdr="0" ftr="0" dt="0"/>
  <p:txStyles>
    <p:titleStyle>
      <a:lvl1pPr algn="ctr" rtl="0" eaLnBrk="1" latinLnBrk="0" hangingPunct="1">
        <a:spcBef>
          <a:spcPct val="0"/>
        </a:spcBef>
        <a:buNone/>
        <a:defRPr kumimoji="0" sz="3300" kern="1200">
          <a:solidFill>
            <a:schemeClr val="accent3">
              <a:shade val="75000"/>
            </a:schemeClr>
          </a:solidFill>
          <a:latin typeface="+mj-lt"/>
          <a:ea typeface="+mj-ea"/>
          <a:cs typeface="+mj-cs"/>
        </a:defRPr>
      </a:lvl1pPr>
    </p:titleStyle>
    <p:bodyStyle>
      <a:lvl1pPr marL="274320" indent="-274320" algn="l" rtl="0" eaLnBrk="1" latinLnBrk="0" hangingPunct="1">
        <a:spcBef>
          <a:spcPct val="20000"/>
        </a:spcBef>
        <a:buClr>
          <a:schemeClr val="accent1"/>
        </a:buClr>
        <a:buSzPct val="85000"/>
        <a:buFont typeface="Wingdings 2"/>
        <a:buChar char=""/>
        <a:defRPr kumimoji="0" sz="2700" kern="1200">
          <a:solidFill>
            <a:schemeClr val="tx1"/>
          </a:solidFill>
          <a:latin typeface="+mn-lt"/>
          <a:ea typeface="+mn-ea"/>
          <a:cs typeface="+mn-cs"/>
        </a:defRPr>
      </a:lvl1pPr>
      <a:lvl2pPr marL="548640" indent="-274320" algn="l" rtl="0" eaLnBrk="1" latinLnBrk="0" hangingPunct="1">
        <a:spcBef>
          <a:spcPct val="20000"/>
        </a:spcBef>
        <a:buClr>
          <a:schemeClr val="accent2"/>
        </a:buClr>
        <a:buSzPct val="70000"/>
        <a:buFont typeface="Wingdings"/>
        <a:buChar char=""/>
        <a:defRPr kumimoji="0" sz="2200" kern="1200">
          <a:solidFill>
            <a:schemeClr val="tx2"/>
          </a:solidFill>
          <a:latin typeface="+mn-lt"/>
          <a:ea typeface="+mn-ea"/>
          <a:cs typeface="+mn-cs"/>
        </a:defRPr>
      </a:lvl2pPr>
      <a:lvl3pPr marL="822960" indent="-228600" algn="l" rtl="0" eaLnBrk="1" latinLnBrk="0" hangingPunct="1">
        <a:spcBef>
          <a:spcPct val="20000"/>
        </a:spcBef>
        <a:buClr>
          <a:schemeClr val="accent3"/>
        </a:buClr>
        <a:buSzPct val="75000"/>
        <a:buFont typeface="Wingdings 2"/>
        <a:buChar char=""/>
        <a:defRPr kumimoji="0" sz="2000" kern="1200">
          <a:solidFill>
            <a:schemeClr val="tx1"/>
          </a:solidFill>
          <a:latin typeface="+mn-lt"/>
          <a:ea typeface="+mn-ea"/>
          <a:cs typeface="+mn-cs"/>
        </a:defRPr>
      </a:lvl3pPr>
      <a:lvl4pPr marL="1097280" indent="-228600" algn="l" rtl="0" eaLnBrk="1" latinLnBrk="0" hangingPunct="1">
        <a:spcBef>
          <a:spcPct val="20000"/>
        </a:spcBef>
        <a:buClr>
          <a:schemeClr val="accent4"/>
        </a:buClr>
        <a:buSzPct val="70000"/>
        <a:buFont typeface="Wingdings"/>
        <a:buChar char=""/>
        <a:defRPr kumimoji="0" sz="2000" kern="1200">
          <a:solidFill>
            <a:schemeClr val="tx2"/>
          </a:solidFill>
          <a:latin typeface="+mn-lt"/>
          <a:ea typeface="+mn-ea"/>
          <a:cs typeface="+mn-cs"/>
        </a:defRPr>
      </a:lvl4pPr>
      <a:lvl5pPr marL="1371600" indent="-228600" algn="l" rtl="0" eaLnBrk="1" latinLnBrk="0" hangingPunct="1">
        <a:spcBef>
          <a:spcPct val="20000"/>
        </a:spcBef>
        <a:buClr>
          <a:schemeClr val="accent5"/>
        </a:buClr>
        <a:buFontTx/>
        <a:buChar char="•"/>
        <a:defRPr kumimoji="0" sz="1800" kern="1200">
          <a:solidFill>
            <a:schemeClr val="tx1"/>
          </a:solidFill>
          <a:latin typeface="+mn-lt"/>
          <a:ea typeface="+mn-ea"/>
          <a:cs typeface="+mn-cs"/>
        </a:defRPr>
      </a:lvl5pPr>
      <a:lvl6pPr marL="1645920" indent="-182880" algn="l" rtl="0" eaLnBrk="1" latinLnBrk="0" hangingPunct="1">
        <a:spcBef>
          <a:spcPct val="20000"/>
        </a:spcBef>
        <a:buClr>
          <a:schemeClr val="accent6"/>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1">
            <a:shade val="75000"/>
          </a:schemeClr>
        </a:buClr>
        <a:buSzPct val="90000"/>
        <a:buChar char="•"/>
        <a:defRPr kumimoji="0" sz="1600" kern="1200" baseline="0">
          <a:solidFill>
            <a:schemeClr val="tx1"/>
          </a:solidFill>
          <a:latin typeface="+mn-lt"/>
          <a:ea typeface="+mn-ea"/>
          <a:cs typeface="+mn-cs"/>
        </a:defRPr>
      </a:lvl7pPr>
      <a:lvl8pPr marL="2103120" indent="-182880" algn="l" rtl="0" eaLnBrk="1" latinLnBrk="0" hangingPunct="1">
        <a:spcBef>
          <a:spcPct val="20000"/>
        </a:spcBef>
        <a:buClr>
          <a:schemeClr val="accent4">
            <a:shade val="75000"/>
          </a:schemeClr>
        </a:buClr>
        <a:buChar char="•"/>
        <a:defRPr kumimoji="0" sz="1600" kern="1200">
          <a:solidFill>
            <a:schemeClr val="tx1"/>
          </a:solidFill>
          <a:latin typeface="+mn-lt"/>
          <a:ea typeface="+mn-ea"/>
          <a:cs typeface="+mn-cs"/>
        </a:defRPr>
      </a:lvl8pPr>
      <a:lvl9pPr marL="2377440" indent="-182880" algn="l" rtl="0" eaLnBrk="1" latinLnBrk="0" hangingPunct="1">
        <a:spcBef>
          <a:spcPct val="20000"/>
        </a:spcBef>
        <a:buClr>
          <a:schemeClr val="accent2">
            <a:shade val="75000"/>
          </a:schemeClr>
        </a:buClr>
        <a:buSzPct val="90000"/>
        <a:buChar char="•"/>
        <a:defRPr kumimoji="0" sz="1400" kern="1200" cap="all"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0.xml"/><Relationship Id="rId1" Type="http://schemas.openxmlformats.org/officeDocument/2006/relationships/slideLayout" Target="../slideLayouts/slideLayout18.xml"/></Relationships>
</file>

<file path=ppt/slides/_rels/slide1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1.xml"/><Relationship Id="rId1" Type="http://schemas.openxmlformats.org/officeDocument/2006/relationships/slideLayout" Target="../slideLayouts/slideLayout18.xml"/></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18.xml"/><Relationship Id="rId1" Type="http://schemas.openxmlformats.org/officeDocument/2006/relationships/vmlDrawing" Target="../drawings/vmlDrawing1.vml"/><Relationship Id="rId5" Type="http://schemas.openxmlformats.org/officeDocument/2006/relationships/image" Target="../media/image13.wmf"/><Relationship Id="rId4" Type="http://schemas.openxmlformats.org/officeDocument/2006/relationships/oleObject" Target="../embeddings/Microsoft_Word_97_-_2003_Document1.doc"/></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18.xml"/><Relationship Id="rId1" Type="http://schemas.openxmlformats.org/officeDocument/2006/relationships/vmlDrawing" Target="../drawings/vmlDrawing2.vml"/><Relationship Id="rId5" Type="http://schemas.openxmlformats.org/officeDocument/2006/relationships/image" Target="../media/image14.wmf"/><Relationship Id="rId4" Type="http://schemas.openxmlformats.org/officeDocument/2006/relationships/oleObject" Target="../embeddings/Microsoft_Word_97_-_2003_Document2.doc"/></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18.xml"/><Relationship Id="rId1" Type="http://schemas.openxmlformats.org/officeDocument/2006/relationships/vmlDrawing" Target="../drawings/vmlDrawing3.vml"/><Relationship Id="rId5" Type="http://schemas.openxmlformats.org/officeDocument/2006/relationships/image" Target="../media/image15.wmf"/><Relationship Id="rId4" Type="http://schemas.openxmlformats.org/officeDocument/2006/relationships/oleObject" Target="../embeddings/Microsoft_Word_97_-_2003_Document3.doc"/></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18.xml"/><Relationship Id="rId1" Type="http://schemas.openxmlformats.org/officeDocument/2006/relationships/vmlDrawing" Target="../drawings/vmlDrawing4.vml"/><Relationship Id="rId5" Type="http://schemas.openxmlformats.org/officeDocument/2006/relationships/image" Target="../media/image16.wmf"/><Relationship Id="rId4" Type="http://schemas.openxmlformats.org/officeDocument/2006/relationships/oleObject" Target="../embeddings/Microsoft_Word_97_-_2003_Document4.doc"/></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16.xml"/><Relationship Id="rId2" Type="http://schemas.openxmlformats.org/officeDocument/2006/relationships/slideLayout" Target="../slideLayouts/slideLayout18.xml"/><Relationship Id="rId1" Type="http://schemas.openxmlformats.org/officeDocument/2006/relationships/vmlDrawing" Target="../drawings/vmlDrawing5.vml"/><Relationship Id="rId5" Type="http://schemas.openxmlformats.org/officeDocument/2006/relationships/image" Target="../media/image17.wmf"/><Relationship Id="rId4" Type="http://schemas.openxmlformats.org/officeDocument/2006/relationships/oleObject" Target="../embeddings/Microsoft_Word_97_-_2003_Document5.doc"/></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17.xml"/><Relationship Id="rId2" Type="http://schemas.openxmlformats.org/officeDocument/2006/relationships/slideLayout" Target="../slideLayouts/slideLayout18.xml"/><Relationship Id="rId1" Type="http://schemas.openxmlformats.org/officeDocument/2006/relationships/vmlDrawing" Target="../drawings/vmlDrawing6.vml"/><Relationship Id="rId5" Type="http://schemas.openxmlformats.org/officeDocument/2006/relationships/image" Target="../media/image18.wmf"/><Relationship Id="rId4" Type="http://schemas.openxmlformats.org/officeDocument/2006/relationships/oleObject" Target="../embeddings/Microsoft_Word_97_-_2003_Document6.doc"/></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18.xml"/><Relationship Id="rId2" Type="http://schemas.openxmlformats.org/officeDocument/2006/relationships/slideLayout" Target="../slideLayouts/slideLayout18.xml"/><Relationship Id="rId1" Type="http://schemas.openxmlformats.org/officeDocument/2006/relationships/vmlDrawing" Target="../drawings/vmlDrawing7.vml"/><Relationship Id="rId5" Type="http://schemas.openxmlformats.org/officeDocument/2006/relationships/image" Target="../media/image19.wmf"/><Relationship Id="rId4" Type="http://schemas.openxmlformats.org/officeDocument/2006/relationships/oleObject" Target="../embeddings/Microsoft_Word_97_-_2003_Document7.doc"/></Relationships>
</file>

<file path=ppt/slides/_rels/slide19.xml.rels><?xml version="1.0" encoding="UTF-8" standalone="yes"?>
<Relationships xmlns="http://schemas.openxmlformats.org/package/2006/relationships"><Relationship Id="rId3" Type="http://schemas.openxmlformats.org/officeDocument/2006/relationships/notesSlide" Target="../notesSlides/notesSlide19.xml"/><Relationship Id="rId2" Type="http://schemas.openxmlformats.org/officeDocument/2006/relationships/slideLayout" Target="../slideLayouts/slideLayout18.xml"/><Relationship Id="rId1" Type="http://schemas.openxmlformats.org/officeDocument/2006/relationships/vmlDrawing" Target="../drawings/vmlDrawing8.vml"/><Relationship Id="rId5" Type="http://schemas.openxmlformats.org/officeDocument/2006/relationships/image" Target="../media/image20.wmf"/><Relationship Id="rId4" Type="http://schemas.openxmlformats.org/officeDocument/2006/relationships/oleObject" Target="../embeddings/Microsoft_Word_97_-_2003_Document8.doc"/></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3" Type="http://schemas.openxmlformats.org/officeDocument/2006/relationships/notesSlide" Target="../notesSlides/notesSlide20.xml"/><Relationship Id="rId2" Type="http://schemas.openxmlformats.org/officeDocument/2006/relationships/slideLayout" Target="../slideLayouts/slideLayout18.xml"/><Relationship Id="rId1" Type="http://schemas.openxmlformats.org/officeDocument/2006/relationships/vmlDrawing" Target="../drawings/vmlDrawing9.vml"/><Relationship Id="rId5" Type="http://schemas.openxmlformats.org/officeDocument/2006/relationships/image" Target="../media/image21.wmf"/><Relationship Id="rId4" Type="http://schemas.openxmlformats.org/officeDocument/2006/relationships/oleObject" Target="../embeddings/Microsoft_Word_97_-_2003_Document9.doc"/></Relationships>
</file>

<file path=ppt/slides/_rels/slide21.xml.rels><?xml version="1.0" encoding="UTF-8" standalone="yes"?>
<Relationships xmlns="http://schemas.openxmlformats.org/package/2006/relationships"><Relationship Id="rId3" Type="http://schemas.openxmlformats.org/officeDocument/2006/relationships/notesSlide" Target="../notesSlides/notesSlide21.xml"/><Relationship Id="rId2" Type="http://schemas.openxmlformats.org/officeDocument/2006/relationships/slideLayout" Target="../slideLayouts/slideLayout18.xml"/><Relationship Id="rId1" Type="http://schemas.openxmlformats.org/officeDocument/2006/relationships/vmlDrawing" Target="../drawings/vmlDrawing10.vml"/><Relationship Id="rId5" Type="http://schemas.openxmlformats.org/officeDocument/2006/relationships/image" Target="../media/image22.wmf"/><Relationship Id="rId4" Type="http://schemas.openxmlformats.org/officeDocument/2006/relationships/oleObject" Target="../embeddings/Microsoft_Word_97_-_2003_Document10.doc"/></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8.xml"/></Relationships>
</file>

<file path=ppt/slides/_rels/slide23.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23.xml"/><Relationship Id="rId1" Type="http://schemas.openxmlformats.org/officeDocument/2006/relationships/slideLayout" Target="../slideLayouts/slideLayout13.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3.xml"/></Relationships>
</file>

<file path=ppt/slides/_rels/slide25.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25.xml"/><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8.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image" Target="../media/image6.png"/><Relationship Id="rId7" Type="http://schemas.openxmlformats.org/officeDocument/2006/relationships/diagramColors" Target="../diagrams/colors1.xml"/><Relationship Id="rId2" Type="http://schemas.openxmlformats.org/officeDocument/2006/relationships/notesSlide" Target="../notesSlides/notesSlide7.xml"/><Relationship Id="rId1" Type="http://schemas.openxmlformats.org/officeDocument/2006/relationships/slideLayout" Target="../slideLayouts/slideLayout18.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s>
</file>

<file path=ppt/slides/_rels/slide8.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8.xml"/><Relationship Id="rId1" Type="http://schemas.openxmlformats.org/officeDocument/2006/relationships/slideLayout" Target="../slideLayouts/slideLayout18.xml"/><Relationship Id="rId5" Type="http://schemas.openxmlformats.org/officeDocument/2006/relationships/image" Target="../media/image9.jpeg"/><Relationship Id="rId4" Type="http://schemas.openxmlformats.org/officeDocument/2006/relationships/image" Target="../media/image8.jpeg"/></Relationships>
</file>

<file path=ppt/slides/_rels/slide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9.xml"/><Relationship Id="rId1" Type="http://schemas.openxmlformats.org/officeDocument/2006/relationships/slideLayout" Target="../slideLayouts/slideLayout1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1084938" y="915632"/>
            <a:ext cx="6821672" cy="815608"/>
          </a:xfrm>
          <a:prstGeom prst="rect">
            <a:avLst/>
          </a:prstGeom>
          <a:noFill/>
        </p:spPr>
        <p:txBody>
          <a:bodyPr wrap="square">
            <a:spAutoFit/>
          </a:bodyPr>
          <a:lstStyle/>
          <a:p>
            <a:pPr algn="ctr" eaLnBrk="1" hangingPunct="1">
              <a:defRPr/>
            </a:pPr>
            <a:r>
              <a:rPr lang="en-US" sz="4700" dirty="0" smtClean="0">
                <a:ln w="19050">
                  <a:solidFill>
                    <a:schemeClr val="tx2">
                      <a:tint val="1000"/>
                    </a:schemeClr>
                  </a:solidFill>
                  <a:prstDash val="solid"/>
                </a:ln>
                <a:solidFill>
                  <a:schemeClr val="bg1">
                    <a:lumMod val="95000"/>
                  </a:schemeClr>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Risk, Need &amp; Responsivity</a:t>
            </a:r>
            <a:endParaRPr lang="en-US" sz="4700" dirty="0">
              <a:ln w="19050">
                <a:solidFill>
                  <a:schemeClr val="tx2">
                    <a:tint val="1000"/>
                  </a:schemeClr>
                </a:solidFill>
                <a:prstDash val="solid"/>
              </a:ln>
              <a:solidFill>
                <a:schemeClr val="bg1">
                  <a:lumMod val="95000"/>
                </a:schemeClr>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
        <p:nvSpPr>
          <p:cNvPr id="2052" name="Text Box 5"/>
          <p:cNvSpPr txBox="1">
            <a:spLocks noChangeArrowheads="1"/>
          </p:cNvSpPr>
          <p:nvPr/>
        </p:nvSpPr>
        <p:spPr bwMode="auto">
          <a:xfrm>
            <a:off x="579412" y="4232878"/>
            <a:ext cx="7832725" cy="19697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ct val="50000"/>
              </a:spcBef>
            </a:pPr>
            <a:r>
              <a:rPr lang="en-US" sz="3200" b="1" dirty="0" smtClean="0">
                <a:latin typeface="Times New Roman" pitchFamily="18" charset="0"/>
              </a:rPr>
              <a:t> </a:t>
            </a:r>
            <a:endParaRPr lang="en-US" sz="3200" b="1" dirty="0">
              <a:latin typeface="Times New Roman" pitchFamily="18" charset="0"/>
            </a:endParaRPr>
          </a:p>
          <a:p>
            <a:pPr algn="ctr" eaLnBrk="1" hangingPunct="1">
              <a:spcBef>
                <a:spcPct val="50000"/>
              </a:spcBef>
            </a:pPr>
            <a:r>
              <a:rPr lang="en-US" sz="3200" b="1" dirty="0" smtClean="0">
                <a:latin typeface="Times New Roman" pitchFamily="18" charset="0"/>
              </a:rPr>
              <a:t>Tammy Axelsson &amp; Amy Abbott</a:t>
            </a:r>
          </a:p>
          <a:p>
            <a:pPr algn="ctr" eaLnBrk="1" hangingPunct="1">
              <a:spcBef>
                <a:spcPct val="50000"/>
              </a:spcBef>
            </a:pPr>
            <a:r>
              <a:rPr lang="en-US" sz="2800" b="1" dirty="0" smtClean="0">
                <a:latin typeface="Times New Roman" pitchFamily="18" charset="0"/>
              </a:rPr>
              <a:t>March 8, 2017</a:t>
            </a:r>
            <a:endParaRPr lang="en-US" sz="2800" b="1" dirty="0">
              <a:latin typeface="Times New Roman" pitchFamily="18" charset="0"/>
            </a:endParaRPr>
          </a:p>
        </p:txBody>
      </p:sp>
      <p:pic>
        <p:nvPicPr>
          <p:cNvPr id="2053" name="Picture 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557478" y="2165953"/>
            <a:ext cx="1685925" cy="2066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8914" name="Picture 2" descr="C:\Users\tsaxelsson\AppData\Local\Microsoft\Windows\Temporary Internet Files\Content.IE5\K8WZW5TL\1101[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62862" y="447486"/>
            <a:ext cx="6020562" cy="610101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985203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4" name="Rectangle 2"/>
          <p:cNvSpPr>
            <a:spLocks noGrp="1" noChangeArrowheads="1"/>
          </p:cNvSpPr>
          <p:nvPr>
            <p:ph type="title" idx="4294967295"/>
          </p:nvPr>
        </p:nvSpPr>
        <p:spPr>
          <a:xfrm>
            <a:off x="0" y="317500"/>
            <a:ext cx="7772400" cy="660400"/>
          </a:xfrm>
          <a:noFill/>
        </p:spPr>
        <p:txBody>
          <a:bodyPr lIns="92075" tIns="46038" rIns="92075" bIns="46038">
            <a:normAutofit fontScale="90000"/>
          </a:bodyPr>
          <a:lstStyle/>
          <a:p>
            <a:pPr algn="ctr" eaLnBrk="1" hangingPunct="1"/>
            <a:r>
              <a:rPr lang="en-US" sz="4000" b="1" smtClean="0">
                <a:solidFill>
                  <a:srgbClr val="000066"/>
                </a:solidFill>
                <a:latin typeface="Tw Cen MT" pitchFamily="34" charset="0"/>
              </a:rPr>
              <a:t>Social Learning Theory</a:t>
            </a:r>
          </a:p>
        </p:txBody>
      </p:sp>
      <p:pic>
        <p:nvPicPr>
          <p:cNvPr id="35843" name="Picture 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71463" y="1249363"/>
            <a:ext cx="8613775" cy="5497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5845" name="Text Box 8"/>
          <p:cNvSpPr txBox="1">
            <a:spLocks noChangeArrowheads="1"/>
          </p:cNvSpPr>
          <p:nvPr/>
        </p:nvSpPr>
        <p:spPr bwMode="auto">
          <a:xfrm>
            <a:off x="465138" y="1362075"/>
            <a:ext cx="3449637" cy="2378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ct val="50000"/>
              </a:spcBef>
            </a:pPr>
            <a:r>
              <a:rPr lang="en-US" sz="3000" b="1"/>
              <a:t>Voluntary behavior is learned and therefore can be unlearned</a:t>
            </a:r>
          </a:p>
        </p:txBody>
      </p:sp>
      <p:sp>
        <p:nvSpPr>
          <p:cNvPr id="35846" name="Text Box 9"/>
          <p:cNvSpPr txBox="1">
            <a:spLocks noChangeArrowheads="1"/>
          </p:cNvSpPr>
          <p:nvPr/>
        </p:nvSpPr>
        <p:spPr bwMode="auto">
          <a:xfrm>
            <a:off x="4949825" y="1362075"/>
            <a:ext cx="3449638" cy="2378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ct val="50000"/>
              </a:spcBef>
            </a:pPr>
            <a:r>
              <a:rPr lang="en-US" sz="3000" b="1"/>
              <a:t>Behavior that is reinforced will continue unless the reinforcement is either:</a:t>
            </a:r>
          </a:p>
        </p:txBody>
      </p:sp>
      <p:sp>
        <p:nvSpPr>
          <p:cNvPr id="35847" name="Text Box 10"/>
          <p:cNvSpPr txBox="1">
            <a:spLocks noChangeArrowheads="1"/>
          </p:cNvSpPr>
          <p:nvPr/>
        </p:nvSpPr>
        <p:spPr bwMode="auto">
          <a:xfrm>
            <a:off x="5911850" y="4179888"/>
            <a:ext cx="1901825" cy="442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2300"/>
              <a:t>Withdrawn or</a:t>
            </a:r>
          </a:p>
        </p:txBody>
      </p:sp>
      <p:sp>
        <p:nvSpPr>
          <p:cNvPr id="35848" name="Text Box 11"/>
          <p:cNvSpPr txBox="1">
            <a:spLocks noChangeArrowheads="1"/>
          </p:cNvSpPr>
          <p:nvPr/>
        </p:nvSpPr>
        <p:spPr bwMode="auto">
          <a:xfrm>
            <a:off x="5310188" y="5362575"/>
            <a:ext cx="3105150" cy="1144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en-US" sz="2300"/>
              <a:t>An alternative reinforced behavior is learned in its place</a:t>
            </a:r>
          </a:p>
        </p:txBody>
      </p:sp>
    </p:spTree>
    <p:extLst>
      <p:ext uri="{BB962C8B-B14F-4D97-AF65-F5344CB8AC3E}">
        <p14:creationId xmlns:p14="http://schemas.microsoft.com/office/powerpoint/2010/main" val="368964772"/>
      </p:ext>
    </p:extLst>
  </p:cSld>
  <p:clrMapOvr>
    <a:masterClrMapping/>
  </p:clrMapOv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5" name="Text Box 3"/>
          <p:cNvSpPr txBox="1">
            <a:spLocks noChangeArrowheads="1"/>
          </p:cNvSpPr>
          <p:nvPr/>
        </p:nvSpPr>
        <p:spPr bwMode="auto">
          <a:xfrm>
            <a:off x="0" y="625475"/>
            <a:ext cx="9144000"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ct val="50000"/>
              </a:spcBef>
            </a:pPr>
            <a:r>
              <a:rPr lang="en-US" sz="3600" b="1">
                <a:latin typeface="Times New Roman" pitchFamily="18" charset="0"/>
              </a:rPr>
              <a:t>Criminal History</a:t>
            </a:r>
          </a:p>
        </p:txBody>
      </p:sp>
      <p:graphicFrame>
        <p:nvGraphicFramePr>
          <p:cNvPr id="23556" name="Object 2"/>
          <p:cNvGraphicFramePr>
            <a:graphicFrameLocks noChangeAspect="1"/>
          </p:cNvGraphicFramePr>
          <p:nvPr/>
        </p:nvGraphicFramePr>
        <p:xfrm>
          <a:off x="381000" y="1976438"/>
          <a:ext cx="8382000" cy="3748087"/>
        </p:xfrm>
        <a:graphic>
          <a:graphicData uri="http://schemas.openxmlformats.org/presentationml/2006/ole">
            <mc:AlternateContent xmlns:mc="http://schemas.openxmlformats.org/markup-compatibility/2006">
              <mc:Choice xmlns:v="urn:schemas-microsoft-com:vml" Requires="v">
                <p:oleObj spid="_x0000_s23626" name="Document" r:id="rId4" imgW="8378952" imgH="3997452" progId="Word.Document.8">
                  <p:embed/>
                </p:oleObj>
              </mc:Choice>
              <mc:Fallback>
                <p:oleObj name="Document" r:id="rId4" imgW="8378952" imgH="3997452" progId="Word.Document.8">
                  <p:embed/>
                  <p:pic>
                    <p:nvPicPr>
                      <p:cNvPr id="0" name="Object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81000" y="1976438"/>
                        <a:ext cx="8382000" cy="37480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4579" name="Object 2"/>
          <p:cNvGraphicFramePr>
            <a:graphicFrameLocks noChangeAspect="1"/>
          </p:cNvGraphicFramePr>
          <p:nvPr/>
        </p:nvGraphicFramePr>
        <p:xfrm>
          <a:off x="381000" y="822325"/>
          <a:ext cx="8382000" cy="5535613"/>
        </p:xfrm>
        <a:graphic>
          <a:graphicData uri="http://schemas.openxmlformats.org/presentationml/2006/ole">
            <mc:AlternateContent xmlns:mc="http://schemas.openxmlformats.org/markup-compatibility/2006">
              <mc:Choice xmlns:v="urn:schemas-microsoft-com:vml" Requires="v">
                <p:oleObj spid="_x0000_s24650" name="Document" r:id="rId4" imgW="8378952" imgH="5902452" progId="Word.Document.8">
                  <p:embed/>
                </p:oleObj>
              </mc:Choice>
              <mc:Fallback>
                <p:oleObj name="Document" r:id="rId4" imgW="8378952" imgH="5902452" progId="Word.Document.8">
                  <p:embed/>
                  <p:pic>
                    <p:nvPicPr>
                      <p:cNvPr id="0" name="Object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81000" y="822325"/>
                        <a:ext cx="8382000" cy="55356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24580" name="Text Box 3"/>
          <p:cNvSpPr txBox="1">
            <a:spLocks noChangeArrowheads="1"/>
          </p:cNvSpPr>
          <p:nvPr/>
        </p:nvSpPr>
        <p:spPr bwMode="auto">
          <a:xfrm>
            <a:off x="762000" y="214313"/>
            <a:ext cx="838200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sz="3600" b="1">
                <a:latin typeface="Times New Roman" pitchFamily="18" charset="0"/>
              </a:rPr>
              <a:t>Education/Employment</a:t>
            </a:r>
          </a:p>
        </p:txBody>
      </p:sp>
    </p:spTree>
  </p:cSld>
  <p:clrMapOvr>
    <a:masterClrMapping/>
  </p:clrMapOv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3" name="Text Box 3"/>
          <p:cNvSpPr txBox="1">
            <a:spLocks noChangeArrowheads="1"/>
          </p:cNvSpPr>
          <p:nvPr/>
        </p:nvSpPr>
        <p:spPr bwMode="auto">
          <a:xfrm>
            <a:off x="-152400" y="381000"/>
            <a:ext cx="9144000"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ct val="50000"/>
              </a:spcBef>
            </a:pPr>
            <a:r>
              <a:rPr lang="en-US" sz="3600" b="1">
                <a:latin typeface="Times New Roman" pitchFamily="18" charset="0"/>
              </a:rPr>
              <a:t>Financial</a:t>
            </a:r>
          </a:p>
        </p:txBody>
      </p:sp>
      <p:graphicFrame>
        <p:nvGraphicFramePr>
          <p:cNvPr id="25604" name="Object 2"/>
          <p:cNvGraphicFramePr>
            <a:graphicFrameLocks noChangeAspect="1"/>
          </p:cNvGraphicFramePr>
          <p:nvPr/>
        </p:nvGraphicFramePr>
        <p:xfrm>
          <a:off x="409575" y="2287588"/>
          <a:ext cx="8382000" cy="889000"/>
        </p:xfrm>
        <a:graphic>
          <a:graphicData uri="http://schemas.openxmlformats.org/presentationml/2006/ole">
            <mc:AlternateContent xmlns:mc="http://schemas.openxmlformats.org/markup-compatibility/2006">
              <mc:Choice xmlns:v="urn:schemas-microsoft-com:vml" Requires="v">
                <p:oleObj spid="_x0000_s25674" name="Document" r:id="rId4" imgW="8378952" imgH="949452" progId="Word.Document.8">
                  <p:embed/>
                </p:oleObj>
              </mc:Choice>
              <mc:Fallback>
                <p:oleObj name="Document" r:id="rId4" imgW="8378952" imgH="949452" progId="Word.Document.8">
                  <p:embed/>
                  <p:pic>
                    <p:nvPicPr>
                      <p:cNvPr id="0" name="Object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09575" y="2287588"/>
                        <a:ext cx="8382000" cy="889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7" name="Text Box 3"/>
          <p:cNvSpPr txBox="1">
            <a:spLocks noChangeArrowheads="1"/>
          </p:cNvSpPr>
          <p:nvPr/>
        </p:nvSpPr>
        <p:spPr bwMode="auto">
          <a:xfrm>
            <a:off x="0" y="304800"/>
            <a:ext cx="9144000"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ct val="50000"/>
              </a:spcBef>
            </a:pPr>
            <a:r>
              <a:rPr lang="en-US" sz="3600" b="1">
                <a:latin typeface="Times New Roman" pitchFamily="18" charset="0"/>
              </a:rPr>
              <a:t>Family/Marital</a:t>
            </a:r>
          </a:p>
        </p:txBody>
      </p:sp>
      <p:graphicFrame>
        <p:nvGraphicFramePr>
          <p:cNvPr id="26628" name="Object 2"/>
          <p:cNvGraphicFramePr>
            <a:graphicFrameLocks noChangeAspect="1"/>
          </p:cNvGraphicFramePr>
          <p:nvPr/>
        </p:nvGraphicFramePr>
        <p:xfrm>
          <a:off x="454025" y="2074863"/>
          <a:ext cx="8382000" cy="1603375"/>
        </p:xfrm>
        <a:graphic>
          <a:graphicData uri="http://schemas.openxmlformats.org/presentationml/2006/ole">
            <mc:AlternateContent xmlns:mc="http://schemas.openxmlformats.org/markup-compatibility/2006">
              <mc:Choice xmlns:v="urn:schemas-microsoft-com:vml" Requires="v">
                <p:oleObj spid="_x0000_s26698" name="Document" r:id="rId4" imgW="8378952" imgH="1711452" progId="Word.Document.8">
                  <p:embed/>
                </p:oleObj>
              </mc:Choice>
              <mc:Fallback>
                <p:oleObj name="Document" r:id="rId4" imgW="8378952" imgH="1711452" progId="Word.Document.8">
                  <p:embed/>
                  <p:pic>
                    <p:nvPicPr>
                      <p:cNvPr id="0" name="Object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54025" y="2074863"/>
                        <a:ext cx="8382000" cy="1603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1" name="Text Box 3"/>
          <p:cNvSpPr txBox="1">
            <a:spLocks noChangeArrowheads="1"/>
          </p:cNvSpPr>
          <p:nvPr/>
        </p:nvSpPr>
        <p:spPr bwMode="auto">
          <a:xfrm>
            <a:off x="0" y="304800"/>
            <a:ext cx="9144000"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ct val="50000"/>
              </a:spcBef>
            </a:pPr>
            <a:r>
              <a:rPr lang="en-US" sz="3600" b="1">
                <a:latin typeface="Times New Roman" pitchFamily="18" charset="0"/>
              </a:rPr>
              <a:t>Accommodation</a:t>
            </a:r>
          </a:p>
        </p:txBody>
      </p:sp>
      <p:graphicFrame>
        <p:nvGraphicFramePr>
          <p:cNvPr id="27652" name="Object 2"/>
          <p:cNvGraphicFramePr>
            <a:graphicFrameLocks noChangeAspect="1"/>
          </p:cNvGraphicFramePr>
          <p:nvPr/>
        </p:nvGraphicFramePr>
        <p:xfrm>
          <a:off x="366713" y="2181225"/>
          <a:ext cx="8382000" cy="1247775"/>
        </p:xfrm>
        <a:graphic>
          <a:graphicData uri="http://schemas.openxmlformats.org/presentationml/2006/ole">
            <mc:AlternateContent xmlns:mc="http://schemas.openxmlformats.org/markup-compatibility/2006">
              <mc:Choice xmlns:v="urn:schemas-microsoft-com:vml" Requires="v">
                <p:oleObj spid="_x0000_s27722" name="Document" r:id="rId4" imgW="8378952" imgH="1330452" progId="Word.Document.8">
                  <p:embed/>
                </p:oleObj>
              </mc:Choice>
              <mc:Fallback>
                <p:oleObj name="Document" r:id="rId4" imgW="8378952" imgH="1330452" progId="Word.Document.8">
                  <p:embed/>
                  <p:pic>
                    <p:nvPicPr>
                      <p:cNvPr id="0" name="Object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66713" y="2181225"/>
                        <a:ext cx="8382000" cy="1247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5" name="Text Box 3"/>
          <p:cNvSpPr txBox="1">
            <a:spLocks noChangeArrowheads="1"/>
          </p:cNvSpPr>
          <p:nvPr/>
        </p:nvSpPr>
        <p:spPr bwMode="auto">
          <a:xfrm>
            <a:off x="0" y="457200"/>
            <a:ext cx="9144000"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ct val="50000"/>
              </a:spcBef>
            </a:pPr>
            <a:r>
              <a:rPr lang="en-US" sz="3600" b="1">
                <a:latin typeface="Times New Roman" pitchFamily="18" charset="0"/>
              </a:rPr>
              <a:t>Leisure/Recreation</a:t>
            </a:r>
          </a:p>
        </p:txBody>
      </p:sp>
      <p:graphicFrame>
        <p:nvGraphicFramePr>
          <p:cNvPr id="28676" name="Object 2"/>
          <p:cNvGraphicFramePr>
            <a:graphicFrameLocks noChangeAspect="1"/>
          </p:cNvGraphicFramePr>
          <p:nvPr/>
        </p:nvGraphicFramePr>
        <p:xfrm>
          <a:off x="365125" y="2055813"/>
          <a:ext cx="8382000" cy="889000"/>
        </p:xfrm>
        <a:graphic>
          <a:graphicData uri="http://schemas.openxmlformats.org/presentationml/2006/ole">
            <mc:AlternateContent xmlns:mc="http://schemas.openxmlformats.org/markup-compatibility/2006">
              <mc:Choice xmlns:v="urn:schemas-microsoft-com:vml" Requires="v">
                <p:oleObj spid="_x0000_s28746" name="Document" r:id="rId4" imgW="8378952" imgH="949452" progId="Word.Document.8">
                  <p:embed/>
                </p:oleObj>
              </mc:Choice>
              <mc:Fallback>
                <p:oleObj name="Document" r:id="rId4" imgW="8378952" imgH="949452" progId="Word.Document.8">
                  <p:embed/>
                  <p:pic>
                    <p:nvPicPr>
                      <p:cNvPr id="0" name="Object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65125" y="2055813"/>
                        <a:ext cx="8382000" cy="889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9" name="Text Box 3"/>
          <p:cNvSpPr txBox="1">
            <a:spLocks noChangeArrowheads="1"/>
          </p:cNvSpPr>
          <p:nvPr/>
        </p:nvSpPr>
        <p:spPr bwMode="auto">
          <a:xfrm>
            <a:off x="0" y="344488"/>
            <a:ext cx="9144000"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ct val="50000"/>
              </a:spcBef>
            </a:pPr>
            <a:r>
              <a:rPr lang="en-US" sz="3600" b="1">
                <a:latin typeface="Times New Roman" pitchFamily="18" charset="0"/>
              </a:rPr>
              <a:t>Companions</a:t>
            </a:r>
          </a:p>
        </p:txBody>
      </p:sp>
      <p:graphicFrame>
        <p:nvGraphicFramePr>
          <p:cNvPr id="29700" name="Object 2"/>
          <p:cNvGraphicFramePr>
            <a:graphicFrameLocks noChangeAspect="1"/>
          </p:cNvGraphicFramePr>
          <p:nvPr/>
        </p:nvGraphicFramePr>
        <p:xfrm>
          <a:off x="381000" y="2171700"/>
          <a:ext cx="8382000" cy="1962150"/>
        </p:xfrm>
        <a:graphic>
          <a:graphicData uri="http://schemas.openxmlformats.org/presentationml/2006/ole">
            <mc:AlternateContent xmlns:mc="http://schemas.openxmlformats.org/markup-compatibility/2006">
              <mc:Choice xmlns:v="urn:schemas-microsoft-com:vml" Requires="v">
                <p:oleObj spid="_x0000_s29770" name="Document" r:id="rId4" imgW="8378952" imgH="2092452" progId="Word.Document.8">
                  <p:embed/>
                </p:oleObj>
              </mc:Choice>
              <mc:Fallback>
                <p:oleObj name="Document" r:id="rId4" imgW="8378952" imgH="2092452" progId="Word.Document.8">
                  <p:embed/>
                  <p:pic>
                    <p:nvPicPr>
                      <p:cNvPr id="0" name="Object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81000" y="2171700"/>
                        <a:ext cx="8382000" cy="1962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3" name="Text Box 3"/>
          <p:cNvSpPr txBox="1">
            <a:spLocks noChangeArrowheads="1"/>
          </p:cNvSpPr>
          <p:nvPr/>
        </p:nvSpPr>
        <p:spPr bwMode="auto">
          <a:xfrm>
            <a:off x="0" y="457200"/>
            <a:ext cx="9144000"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ct val="50000"/>
              </a:spcBef>
            </a:pPr>
            <a:r>
              <a:rPr lang="en-US" sz="3600" b="1">
                <a:latin typeface="Times New Roman" pitchFamily="18" charset="0"/>
              </a:rPr>
              <a:t>Alcohol/Drug Problem</a:t>
            </a:r>
          </a:p>
        </p:txBody>
      </p:sp>
      <p:graphicFrame>
        <p:nvGraphicFramePr>
          <p:cNvPr id="30724" name="Object 2"/>
          <p:cNvGraphicFramePr>
            <a:graphicFrameLocks noChangeAspect="1"/>
          </p:cNvGraphicFramePr>
          <p:nvPr/>
        </p:nvGraphicFramePr>
        <p:xfrm>
          <a:off x="381000" y="1731963"/>
          <a:ext cx="8382000" cy="3392487"/>
        </p:xfrm>
        <a:graphic>
          <a:graphicData uri="http://schemas.openxmlformats.org/presentationml/2006/ole">
            <mc:AlternateContent xmlns:mc="http://schemas.openxmlformats.org/markup-compatibility/2006">
              <mc:Choice xmlns:v="urn:schemas-microsoft-com:vml" Requires="v">
                <p:oleObj spid="_x0000_s30794" name="Document" r:id="rId4" imgW="8378952" imgH="3616452" progId="Word.Document.8">
                  <p:embed/>
                </p:oleObj>
              </mc:Choice>
              <mc:Fallback>
                <p:oleObj name="Document" r:id="rId4" imgW="8378952" imgH="3616452" progId="Word.Document.8">
                  <p:embed/>
                  <p:pic>
                    <p:nvPicPr>
                      <p:cNvPr id="0" name="Object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81000" y="1731963"/>
                        <a:ext cx="8382000" cy="33924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Objectives</a:t>
            </a:r>
            <a:endParaRPr lang="en-US" b="1" dirty="0"/>
          </a:p>
        </p:txBody>
      </p:sp>
      <p:sp>
        <p:nvSpPr>
          <p:cNvPr id="3" name="Content Placeholder 2"/>
          <p:cNvSpPr>
            <a:spLocks noGrp="1"/>
          </p:cNvSpPr>
          <p:nvPr>
            <p:ph sz="quarter" idx="1"/>
          </p:nvPr>
        </p:nvSpPr>
        <p:spPr/>
        <p:txBody>
          <a:bodyPr>
            <a:normAutofit lnSpcReduction="10000"/>
          </a:bodyPr>
          <a:lstStyle/>
          <a:p>
            <a:r>
              <a:rPr lang="en-US" sz="2800" b="1" dirty="0" smtClean="0"/>
              <a:t>Identify the Risk-Needs-Responsivity Principle</a:t>
            </a:r>
          </a:p>
          <a:p>
            <a:r>
              <a:rPr lang="en-US" sz="2800" b="1" dirty="0" smtClean="0"/>
              <a:t>Identify the 8 Guiding Principles for Effective Correctional Intervention</a:t>
            </a:r>
          </a:p>
          <a:p>
            <a:r>
              <a:rPr lang="en-US" sz="2800" b="1" dirty="0" smtClean="0"/>
              <a:t>Identify the fundamental concepts underlying the LSI-R risk assessment </a:t>
            </a:r>
          </a:p>
          <a:p>
            <a:r>
              <a:rPr lang="en-US" sz="2800" b="1" dirty="0" smtClean="0"/>
              <a:t>Gain a basic understanding of how to implement case plans and supervision strategies based on the LSI-R score and needs identified thereby</a:t>
            </a:r>
          </a:p>
          <a:p>
            <a:pPr marL="0" indent="0">
              <a:buNone/>
            </a:pPr>
            <a:endParaRPr lang="en-US" dirty="0"/>
          </a:p>
        </p:txBody>
      </p:sp>
    </p:spTree>
    <p:extLst>
      <p:ext uri="{BB962C8B-B14F-4D97-AF65-F5344CB8AC3E}">
        <p14:creationId xmlns:p14="http://schemas.microsoft.com/office/powerpoint/2010/main" val="3110796322"/>
      </p:ext>
    </p:extLst>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7" name="Text Box 3"/>
          <p:cNvSpPr txBox="1">
            <a:spLocks noChangeArrowheads="1"/>
          </p:cNvSpPr>
          <p:nvPr/>
        </p:nvSpPr>
        <p:spPr bwMode="auto">
          <a:xfrm>
            <a:off x="0" y="457200"/>
            <a:ext cx="9144000"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ct val="50000"/>
              </a:spcBef>
            </a:pPr>
            <a:r>
              <a:rPr lang="en-US" sz="3600" b="1">
                <a:latin typeface="Times New Roman" pitchFamily="18" charset="0"/>
              </a:rPr>
              <a:t>Emotional/Personal</a:t>
            </a:r>
          </a:p>
        </p:txBody>
      </p:sp>
      <p:graphicFrame>
        <p:nvGraphicFramePr>
          <p:cNvPr id="31748" name="Object 2"/>
          <p:cNvGraphicFramePr>
            <a:graphicFrameLocks noChangeAspect="1"/>
          </p:cNvGraphicFramePr>
          <p:nvPr/>
        </p:nvGraphicFramePr>
        <p:xfrm>
          <a:off x="409575" y="2055813"/>
          <a:ext cx="8382000" cy="1962150"/>
        </p:xfrm>
        <a:graphic>
          <a:graphicData uri="http://schemas.openxmlformats.org/presentationml/2006/ole">
            <mc:AlternateContent xmlns:mc="http://schemas.openxmlformats.org/markup-compatibility/2006">
              <mc:Choice xmlns:v="urn:schemas-microsoft-com:vml" Requires="v">
                <p:oleObj spid="_x0000_s31818" name="Document" r:id="rId4" imgW="8378952" imgH="2092452" progId="Word.Document.8">
                  <p:embed/>
                </p:oleObj>
              </mc:Choice>
              <mc:Fallback>
                <p:oleObj name="Document" r:id="rId4" imgW="8378952" imgH="2092452" progId="Word.Document.8">
                  <p:embed/>
                  <p:pic>
                    <p:nvPicPr>
                      <p:cNvPr id="0" name="Object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09575" y="2055813"/>
                        <a:ext cx="8382000" cy="1962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1" name="Text Box 3"/>
          <p:cNvSpPr txBox="1">
            <a:spLocks noChangeArrowheads="1"/>
          </p:cNvSpPr>
          <p:nvPr/>
        </p:nvSpPr>
        <p:spPr bwMode="auto">
          <a:xfrm>
            <a:off x="0" y="381000"/>
            <a:ext cx="9144000"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ct val="50000"/>
              </a:spcBef>
            </a:pPr>
            <a:r>
              <a:rPr lang="en-US" sz="3600" b="1">
                <a:latin typeface="Times New Roman" pitchFamily="18" charset="0"/>
              </a:rPr>
              <a:t>Attitudes/Orientation</a:t>
            </a:r>
          </a:p>
        </p:txBody>
      </p:sp>
      <p:graphicFrame>
        <p:nvGraphicFramePr>
          <p:cNvPr id="32772" name="Object 2"/>
          <p:cNvGraphicFramePr>
            <a:graphicFrameLocks noChangeAspect="1"/>
          </p:cNvGraphicFramePr>
          <p:nvPr/>
        </p:nvGraphicFramePr>
        <p:xfrm>
          <a:off x="395288" y="2162175"/>
          <a:ext cx="8382000" cy="1603375"/>
        </p:xfrm>
        <a:graphic>
          <a:graphicData uri="http://schemas.openxmlformats.org/presentationml/2006/ole">
            <mc:AlternateContent xmlns:mc="http://schemas.openxmlformats.org/markup-compatibility/2006">
              <mc:Choice xmlns:v="urn:schemas-microsoft-com:vml" Requires="v">
                <p:oleObj spid="_x0000_s32842" name="Document" r:id="rId4" imgW="8378952" imgH="1711452" progId="Word.Document.8">
                  <p:embed/>
                </p:oleObj>
              </mc:Choice>
              <mc:Fallback>
                <p:oleObj name="Document" r:id="rId4" imgW="8378952" imgH="1711452" progId="Word.Document.8">
                  <p:embed/>
                  <p:pic>
                    <p:nvPicPr>
                      <p:cNvPr id="0" name="Object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95288" y="2162175"/>
                        <a:ext cx="8382000" cy="1603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9" name="Slide Number Placeholder 5"/>
          <p:cNvSpPr txBox="1">
            <a:spLocks noGrp="1"/>
          </p:cNvSpPr>
          <p:nvPr/>
        </p:nvSpPr>
        <p:spPr bwMode="auto">
          <a:xfrm>
            <a:off x="6553200" y="6248400"/>
            <a:ext cx="1905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fld id="{B5AAF474-95D0-44A5-8FD0-0CD9B7672BCC}" type="slidenum">
              <a:rPr lang="en-US" sz="1400" b="1">
                <a:solidFill>
                  <a:srgbClr val="FFFFFF"/>
                </a:solidFill>
                <a:latin typeface="Times New Roman" pitchFamily="18" charset="0"/>
              </a:rPr>
              <a:pPr algn="ctr" eaLnBrk="1" hangingPunct="1"/>
              <a:t>22</a:t>
            </a:fld>
            <a:endParaRPr lang="en-US" sz="1400" b="1">
              <a:solidFill>
                <a:srgbClr val="FFFFFF"/>
              </a:solidFill>
              <a:latin typeface="Times New Roman" pitchFamily="18" charset="0"/>
            </a:endParaRPr>
          </a:p>
        </p:txBody>
      </p:sp>
      <p:sp>
        <p:nvSpPr>
          <p:cNvPr id="34820" name="Text Box 2"/>
          <p:cNvSpPr txBox="1">
            <a:spLocks noChangeArrowheads="1"/>
          </p:cNvSpPr>
          <p:nvPr/>
        </p:nvSpPr>
        <p:spPr bwMode="auto">
          <a:xfrm>
            <a:off x="1066800" y="3914775"/>
            <a:ext cx="3429000"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spcBef>
                <a:spcPct val="50000"/>
              </a:spcBef>
            </a:pPr>
            <a:r>
              <a:rPr lang="en-US" sz="2000" b="1">
                <a:solidFill>
                  <a:srgbClr val="660033"/>
                </a:solidFill>
                <a:latin typeface="Verdana" pitchFamily="34" charset="0"/>
              </a:rPr>
              <a:t>Low/Moderate Risk/ Needs</a:t>
            </a:r>
          </a:p>
        </p:txBody>
      </p:sp>
      <p:sp>
        <p:nvSpPr>
          <p:cNvPr id="34821" name="Text Box 3"/>
          <p:cNvSpPr txBox="1">
            <a:spLocks noChangeArrowheads="1"/>
          </p:cNvSpPr>
          <p:nvPr/>
        </p:nvSpPr>
        <p:spPr bwMode="auto">
          <a:xfrm>
            <a:off x="1752600" y="4752975"/>
            <a:ext cx="27432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spcBef>
                <a:spcPct val="50000"/>
              </a:spcBef>
            </a:pPr>
            <a:r>
              <a:rPr lang="en-US" sz="2000" b="1" dirty="0">
                <a:solidFill>
                  <a:srgbClr val="660033"/>
                </a:solidFill>
                <a:latin typeface="Verdana" pitchFamily="34" charset="0"/>
              </a:rPr>
              <a:t>Low Risk/Needs</a:t>
            </a:r>
          </a:p>
        </p:txBody>
      </p:sp>
      <p:sp>
        <p:nvSpPr>
          <p:cNvPr id="34822" name="Rectangle 4" descr="Outlined diamond"/>
          <p:cNvSpPr>
            <a:spLocks noChangeArrowheads="1"/>
          </p:cNvSpPr>
          <p:nvPr/>
        </p:nvSpPr>
        <p:spPr bwMode="auto">
          <a:xfrm>
            <a:off x="5562600" y="4600575"/>
            <a:ext cx="2667000" cy="819150"/>
          </a:xfrm>
          <a:prstGeom prst="rect">
            <a:avLst/>
          </a:prstGeom>
          <a:pattFill prst="openDmnd">
            <a:fgClr>
              <a:srgbClr val="006666"/>
            </a:fgClr>
            <a:bgClr>
              <a:schemeClr val="bg1"/>
            </a:bgClr>
          </a:patt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eaLnBrk="1" hangingPunct="1"/>
            <a:endParaRPr lang="en-US" sz="1000">
              <a:latin typeface="Times New Roman" pitchFamily="18" charset="0"/>
            </a:endParaRPr>
          </a:p>
        </p:txBody>
      </p:sp>
      <p:sp>
        <p:nvSpPr>
          <p:cNvPr id="34823" name="Text Box 5"/>
          <p:cNvSpPr txBox="1">
            <a:spLocks noChangeArrowheads="1"/>
          </p:cNvSpPr>
          <p:nvPr/>
        </p:nvSpPr>
        <p:spPr bwMode="auto">
          <a:xfrm>
            <a:off x="457200" y="762000"/>
            <a:ext cx="4191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spcBef>
                <a:spcPct val="50000"/>
              </a:spcBef>
            </a:pPr>
            <a:r>
              <a:rPr lang="en-US" sz="2400" b="1">
                <a:solidFill>
                  <a:srgbClr val="000066"/>
                </a:solidFill>
                <a:latin typeface="Verdana" pitchFamily="34" charset="0"/>
              </a:rPr>
              <a:t>LSI-R Total Risk Score:</a:t>
            </a:r>
          </a:p>
        </p:txBody>
      </p:sp>
      <p:sp>
        <p:nvSpPr>
          <p:cNvPr id="34824" name="Text Box 6"/>
          <p:cNvSpPr txBox="1">
            <a:spLocks noChangeArrowheads="1"/>
          </p:cNvSpPr>
          <p:nvPr/>
        </p:nvSpPr>
        <p:spPr bwMode="auto">
          <a:xfrm>
            <a:off x="4557713" y="4824413"/>
            <a:ext cx="99060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spcBef>
                <a:spcPct val="50000"/>
              </a:spcBef>
            </a:pPr>
            <a:r>
              <a:rPr lang="en-US" sz="1600" b="1">
                <a:latin typeface="Verdana" pitchFamily="34" charset="0"/>
              </a:rPr>
              <a:t>0 - 13</a:t>
            </a:r>
          </a:p>
        </p:txBody>
      </p:sp>
      <p:sp>
        <p:nvSpPr>
          <p:cNvPr id="34825" name="Text Box 7"/>
          <p:cNvSpPr txBox="1">
            <a:spLocks noChangeArrowheads="1"/>
          </p:cNvSpPr>
          <p:nvPr/>
        </p:nvSpPr>
        <p:spPr bwMode="auto">
          <a:xfrm>
            <a:off x="4405313" y="4067175"/>
            <a:ext cx="114300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spcBef>
                <a:spcPct val="50000"/>
              </a:spcBef>
            </a:pPr>
            <a:r>
              <a:rPr lang="en-US" sz="1600" b="1">
                <a:latin typeface="Verdana" pitchFamily="34" charset="0"/>
              </a:rPr>
              <a:t>14 - 23</a:t>
            </a:r>
          </a:p>
        </p:txBody>
      </p:sp>
      <p:sp>
        <p:nvSpPr>
          <p:cNvPr id="34826" name="Text Box 8"/>
          <p:cNvSpPr txBox="1">
            <a:spLocks noChangeArrowheads="1"/>
          </p:cNvSpPr>
          <p:nvPr/>
        </p:nvSpPr>
        <p:spPr bwMode="auto">
          <a:xfrm>
            <a:off x="4395788" y="3381375"/>
            <a:ext cx="114300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spcBef>
                <a:spcPct val="50000"/>
              </a:spcBef>
            </a:pPr>
            <a:r>
              <a:rPr lang="en-US" sz="1600" b="1">
                <a:latin typeface="Verdana" pitchFamily="34" charset="0"/>
              </a:rPr>
              <a:t>24 - 33</a:t>
            </a:r>
          </a:p>
        </p:txBody>
      </p:sp>
      <p:sp>
        <p:nvSpPr>
          <p:cNvPr id="34827" name="Text Box 9"/>
          <p:cNvSpPr txBox="1">
            <a:spLocks noChangeArrowheads="1"/>
          </p:cNvSpPr>
          <p:nvPr/>
        </p:nvSpPr>
        <p:spPr bwMode="auto">
          <a:xfrm>
            <a:off x="4400550" y="2771775"/>
            <a:ext cx="114300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spcBef>
                <a:spcPct val="50000"/>
              </a:spcBef>
            </a:pPr>
            <a:r>
              <a:rPr lang="en-US" sz="1600" b="1">
                <a:latin typeface="Verdana" pitchFamily="34" charset="0"/>
              </a:rPr>
              <a:t>34 - 40</a:t>
            </a:r>
          </a:p>
        </p:txBody>
      </p:sp>
      <p:sp>
        <p:nvSpPr>
          <p:cNvPr id="34828" name="Text Box 10"/>
          <p:cNvSpPr txBox="1">
            <a:spLocks noChangeArrowheads="1"/>
          </p:cNvSpPr>
          <p:nvPr/>
        </p:nvSpPr>
        <p:spPr bwMode="auto">
          <a:xfrm>
            <a:off x="4386263" y="2014538"/>
            <a:ext cx="114300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spcBef>
                <a:spcPct val="50000"/>
              </a:spcBef>
            </a:pPr>
            <a:r>
              <a:rPr lang="en-US" sz="1600" b="1">
                <a:latin typeface="Verdana" pitchFamily="34" charset="0"/>
              </a:rPr>
              <a:t>41 - 54</a:t>
            </a:r>
          </a:p>
        </p:txBody>
      </p:sp>
      <p:sp>
        <p:nvSpPr>
          <p:cNvPr id="34829" name="Rectangle 11" descr="Weave"/>
          <p:cNvSpPr>
            <a:spLocks noChangeArrowheads="1"/>
          </p:cNvSpPr>
          <p:nvPr/>
        </p:nvSpPr>
        <p:spPr bwMode="auto">
          <a:xfrm>
            <a:off x="5576888" y="3914775"/>
            <a:ext cx="2632075" cy="685800"/>
          </a:xfrm>
          <a:prstGeom prst="rect">
            <a:avLst/>
          </a:prstGeom>
          <a:pattFill prst="weave">
            <a:fgClr>
              <a:srgbClr val="FF00FF"/>
            </a:fgClr>
            <a:bgClr>
              <a:schemeClr val="bg1"/>
            </a:bgClr>
          </a:patt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eaLnBrk="1" hangingPunct="1"/>
            <a:endParaRPr lang="en-US" sz="1000">
              <a:latin typeface="Times New Roman" pitchFamily="18" charset="0"/>
            </a:endParaRPr>
          </a:p>
        </p:txBody>
      </p:sp>
      <p:sp>
        <p:nvSpPr>
          <p:cNvPr id="34830" name="Rectangle 12" descr="Sphere"/>
          <p:cNvSpPr>
            <a:spLocks noChangeArrowheads="1"/>
          </p:cNvSpPr>
          <p:nvPr/>
        </p:nvSpPr>
        <p:spPr bwMode="auto">
          <a:xfrm>
            <a:off x="5562600" y="3262313"/>
            <a:ext cx="2632075" cy="685800"/>
          </a:xfrm>
          <a:prstGeom prst="rect">
            <a:avLst/>
          </a:prstGeom>
          <a:pattFill prst="sphere">
            <a:fgClr>
              <a:srgbClr val="969696"/>
            </a:fgClr>
            <a:bgClr>
              <a:schemeClr val="bg1"/>
            </a:bgClr>
          </a:patt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eaLnBrk="1" hangingPunct="1"/>
            <a:endParaRPr lang="en-US" sz="1000">
              <a:latin typeface="Times New Roman" pitchFamily="18" charset="0"/>
            </a:endParaRPr>
          </a:p>
        </p:txBody>
      </p:sp>
      <p:sp>
        <p:nvSpPr>
          <p:cNvPr id="34831" name="Rectangle 13" descr="Large checker board"/>
          <p:cNvSpPr>
            <a:spLocks noChangeArrowheads="1"/>
          </p:cNvSpPr>
          <p:nvPr/>
        </p:nvSpPr>
        <p:spPr bwMode="auto">
          <a:xfrm>
            <a:off x="5562600" y="2590800"/>
            <a:ext cx="2632075" cy="685800"/>
          </a:xfrm>
          <a:prstGeom prst="rect">
            <a:avLst/>
          </a:prstGeom>
          <a:pattFill prst="lgCheck">
            <a:fgClr>
              <a:schemeClr val="bg1"/>
            </a:fgClr>
            <a:bgClr>
              <a:srgbClr val="FF5050"/>
            </a:bgClr>
          </a:patt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eaLnBrk="1" hangingPunct="1"/>
            <a:endParaRPr lang="en-US" sz="1000">
              <a:latin typeface="Times New Roman" pitchFamily="18" charset="0"/>
            </a:endParaRPr>
          </a:p>
        </p:txBody>
      </p:sp>
      <p:sp>
        <p:nvSpPr>
          <p:cNvPr id="34832" name="Rectangle 14" descr="Horizontal brick"/>
          <p:cNvSpPr>
            <a:spLocks noChangeArrowheads="1"/>
          </p:cNvSpPr>
          <p:nvPr/>
        </p:nvSpPr>
        <p:spPr bwMode="auto">
          <a:xfrm>
            <a:off x="5548313" y="1752600"/>
            <a:ext cx="2632075" cy="804863"/>
          </a:xfrm>
          <a:prstGeom prst="rect">
            <a:avLst/>
          </a:prstGeom>
          <a:pattFill prst="horzBrick">
            <a:fgClr>
              <a:srgbClr val="9999FF"/>
            </a:fgClr>
            <a:bgClr>
              <a:schemeClr val="bg1"/>
            </a:bgClr>
          </a:patt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eaLnBrk="1" hangingPunct="1"/>
            <a:endParaRPr lang="en-US" sz="1000">
              <a:latin typeface="Times New Roman" pitchFamily="18" charset="0"/>
            </a:endParaRPr>
          </a:p>
        </p:txBody>
      </p:sp>
      <p:sp>
        <p:nvSpPr>
          <p:cNvPr id="34833" name="Text Box 15"/>
          <p:cNvSpPr txBox="1">
            <a:spLocks noChangeArrowheads="1"/>
          </p:cNvSpPr>
          <p:nvPr/>
        </p:nvSpPr>
        <p:spPr bwMode="auto">
          <a:xfrm>
            <a:off x="1066800" y="3351213"/>
            <a:ext cx="34290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spcBef>
                <a:spcPct val="50000"/>
              </a:spcBef>
            </a:pPr>
            <a:r>
              <a:rPr lang="en-US" sz="2000" b="1">
                <a:solidFill>
                  <a:srgbClr val="660033"/>
                </a:solidFill>
                <a:latin typeface="Verdana" pitchFamily="34" charset="0"/>
              </a:rPr>
              <a:t>Moderate Risk/Needs</a:t>
            </a:r>
          </a:p>
        </p:txBody>
      </p:sp>
      <p:sp>
        <p:nvSpPr>
          <p:cNvPr id="34834" name="Text Box 16"/>
          <p:cNvSpPr txBox="1">
            <a:spLocks noChangeArrowheads="1"/>
          </p:cNvSpPr>
          <p:nvPr/>
        </p:nvSpPr>
        <p:spPr bwMode="auto">
          <a:xfrm>
            <a:off x="1066800" y="2619375"/>
            <a:ext cx="3429000"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spcBef>
                <a:spcPct val="50000"/>
              </a:spcBef>
            </a:pPr>
            <a:r>
              <a:rPr lang="en-US" sz="2000" b="1">
                <a:solidFill>
                  <a:srgbClr val="660033"/>
                </a:solidFill>
                <a:latin typeface="Verdana" pitchFamily="34" charset="0"/>
              </a:rPr>
              <a:t>Medium/High Risk/ Needs</a:t>
            </a:r>
          </a:p>
        </p:txBody>
      </p:sp>
      <p:sp>
        <p:nvSpPr>
          <p:cNvPr id="34835" name="Text Box 17"/>
          <p:cNvSpPr txBox="1">
            <a:spLocks noChangeArrowheads="1"/>
          </p:cNvSpPr>
          <p:nvPr/>
        </p:nvSpPr>
        <p:spPr bwMode="auto">
          <a:xfrm>
            <a:off x="1085850" y="1998663"/>
            <a:ext cx="34290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spcBef>
                <a:spcPct val="50000"/>
              </a:spcBef>
            </a:pPr>
            <a:r>
              <a:rPr lang="en-US" sz="2000" b="1">
                <a:solidFill>
                  <a:srgbClr val="660033"/>
                </a:solidFill>
                <a:latin typeface="Verdana" pitchFamily="34" charset="0"/>
              </a:rPr>
              <a:t>High Risk/ Needs</a:t>
            </a:r>
          </a:p>
        </p:txBody>
      </p:sp>
      <p:sp>
        <p:nvSpPr>
          <p:cNvPr id="34836" name="Line 18"/>
          <p:cNvSpPr>
            <a:spLocks noChangeShapeType="1"/>
          </p:cNvSpPr>
          <p:nvPr/>
        </p:nvSpPr>
        <p:spPr bwMode="auto">
          <a:xfrm>
            <a:off x="5562600" y="4586288"/>
            <a:ext cx="2667000" cy="0"/>
          </a:xfrm>
          <a:prstGeom prst="line">
            <a:avLst/>
          </a:prstGeom>
          <a:noFill/>
          <a:ln w="28575">
            <a:solidFill>
              <a:srgbClr val="4D4D4D"/>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4837" name="Line 19"/>
          <p:cNvSpPr>
            <a:spLocks noChangeShapeType="1"/>
          </p:cNvSpPr>
          <p:nvPr/>
        </p:nvSpPr>
        <p:spPr bwMode="auto">
          <a:xfrm>
            <a:off x="5562600" y="3914775"/>
            <a:ext cx="2667000" cy="0"/>
          </a:xfrm>
          <a:prstGeom prst="line">
            <a:avLst/>
          </a:prstGeom>
          <a:noFill/>
          <a:ln w="28575">
            <a:solidFill>
              <a:srgbClr val="4D4D4D"/>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4838" name="Line 20"/>
          <p:cNvSpPr>
            <a:spLocks noChangeShapeType="1"/>
          </p:cNvSpPr>
          <p:nvPr/>
        </p:nvSpPr>
        <p:spPr bwMode="auto">
          <a:xfrm>
            <a:off x="5562600" y="3305175"/>
            <a:ext cx="2667000" cy="0"/>
          </a:xfrm>
          <a:prstGeom prst="line">
            <a:avLst/>
          </a:prstGeom>
          <a:noFill/>
          <a:ln w="28575">
            <a:solidFill>
              <a:srgbClr val="4D4D4D"/>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4839" name="Line 21"/>
          <p:cNvSpPr>
            <a:spLocks noChangeShapeType="1"/>
          </p:cNvSpPr>
          <p:nvPr/>
        </p:nvSpPr>
        <p:spPr bwMode="auto">
          <a:xfrm>
            <a:off x="5562600" y="2619375"/>
            <a:ext cx="2667000" cy="0"/>
          </a:xfrm>
          <a:prstGeom prst="line">
            <a:avLst/>
          </a:prstGeom>
          <a:noFill/>
          <a:ln w="28575">
            <a:solidFill>
              <a:srgbClr val="4D4D4D"/>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4840" name="Rectangle 22"/>
          <p:cNvSpPr>
            <a:spLocks noChangeArrowheads="1"/>
          </p:cNvSpPr>
          <p:nvPr/>
        </p:nvSpPr>
        <p:spPr bwMode="auto">
          <a:xfrm>
            <a:off x="5562600" y="1704975"/>
            <a:ext cx="2667000" cy="3733800"/>
          </a:xfrm>
          <a:prstGeom prst="rect">
            <a:avLst/>
          </a:prstGeom>
          <a:noFill/>
          <a:ln w="3175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eaLnBrk="1" hangingPunct="1"/>
            <a:endParaRPr lang="en-US" sz="1000">
              <a:latin typeface="Times New Roman" pitchFamily="18" charset="0"/>
            </a:endParaRPr>
          </a:p>
        </p:txBody>
      </p:sp>
      <p:sp>
        <p:nvSpPr>
          <p:cNvPr id="34841" name="Text Box 23"/>
          <p:cNvSpPr txBox="1">
            <a:spLocks noChangeArrowheads="1"/>
          </p:cNvSpPr>
          <p:nvPr/>
        </p:nvSpPr>
        <p:spPr bwMode="auto">
          <a:xfrm>
            <a:off x="5257800" y="533400"/>
            <a:ext cx="3048000" cy="793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ct val="50000"/>
              </a:spcBef>
            </a:pPr>
            <a:r>
              <a:rPr lang="en-US" sz="2300" b="1">
                <a:solidFill>
                  <a:srgbClr val="000066"/>
                </a:solidFill>
                <a:latin typeface="Verdana" pitchFamily="34" charset="0"/>
              </a:rPr>
              <a:t>Chance of Recidivism:</a:t>
            </a:r>
          </a:p>
        </p:txBody>
      </p:sp>
      <p:sp>
        <p:nvSpPr>
          <p:cNvPr id="34842" name="Text Box 24"/>
          <p:cNvSpPr txBox="1">
            <a:spLocks noChangeArrowheads="1"/>
          </p:cNvSpPr>
          <p:nvPr/>
        </p:nvSpPr>
        <p:spPr bwMode="auto">
          <a:xfrm>
            <a:off x="6191250" y="1881188"/>
            <a:ext cx="1447800" cy="442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ct val="50000"/>
              </a:spcBef>
            </a:pPr>
            <a:r>
              <a:rPr lang="en-US" sz="2300" b="1">
                <a:latin typeface="Verdana" pitchFamily="34" charset="0"/>
              </a:rPr>
              <a:t>76 %</a:t>
            </a:r>
          </a:p>
        </p:txBody>
      </p:sp>
      <p:sp>
        <p:nvSpPr>
          <p:cNvPr id="34843" name="Text Box 25"/>
          <p:cNvSpPr txBox="1">
            <a:spLocks noChangeArrowheads="1"/>
          </p:cNvSpPr>
          <p:nvPr/>
        </p:nvSpPr>
        <p:spPr bwMode="auto">
          <a:xfrm>
            <a:off x="6172200" y="2619375"/>
            <a:ext cx="1447800" cy="442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ct val="50000"/>
              </a:spcBef>
            </a:pPr>
            <a:r>
              <a:rPr lang="en-US" sz="2300" b="1">
                <a:latin typeface="Verdana" pitchFamily="34" charset="0"/>
              </a:rPr>
              <a:t>57 %</a:t>
            </a:r>
          </a:p>
        </p:txBody>
      </p:sp>
      <p:sp>
        <p:nvSpPr>
          <p:cNvPr id="34844" name="Text Box 26"/>
          <p:cNvSpPr txBox="1">
            <a:spLocks noChangeArrowheads="1"/>
          </p:cNvSpPr>
          <p:nvPr/>
        </p:nvSpPr>
        <p:spPr bwMode="auto">
          <a:xfrm>
            <a:off x="6172200" y="3381375"/>
            <a:ext cx="1447800" cy="442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ct val="50000"/>
              </a:spcBef>
            </a:pPr>
            <a:r>
              <a:rPr lang="en-US" sz="2300" b="1">
                <a:latin typeface="Verdana" pitchFamily="34" charset="0"/>
              </a:rPr>
              <a:t>48 %</a:t>
            </a:r>
          </a:p>
        </p:txBody>
      </p:sp>
      <p:sp>
        <p:nvSpPr>
          <p:cNvPr id="34845" name="Text Box 27"/>
          <p:cNvSpPr txBox="1">
            <a:spLocks noChangeArrowheads="1"/>
          </p:cNvSpPr>
          <p:nvPr/>
        </p:nvSpPr>
        <p:spPr bwMode="auto">
          <a:xfrm>
            <a:off x="6248400" y="4067175"/>
            <a:ext cx="1447800" cy="442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ct val="50000"/>
              </a:spcBef>
            </a:pPr>
            <a:r>
              <a:rPr lang="en-US" sz="2300" b="1">
                <a:latin typeface="Verdana" pitchFamily="34" charset="0"/>
              </a:rPr>
              <a:t>31 %</a:t>
            </a:r>
          </a:p>
        </p:txBody>
      </p:sp>
      <p:sp>
        <p:nvSpPr>
          <p:cNvPr id="34846" name="Text Box 28"/>
          <p:cNvSpPr txBox="1">
            <a:spLocks noChangeArrowheads="1"/>
          </p:cNvSpPr>
          <p:nvPr/>
        </p:nvSpPr>
        <p:spPr bwMode="auto">
          <a:xfrm>
            <a:off x="6234113" y="4781550"/>
            <a:ext cx="1447800" cy="442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ct val="50000"/>
              </a:spcBef>
            </a:pPr>
            <a:r>
              <a:rPr lang="en-US" sz="2300" b="1">
                <a:latin typeface="Verdana" pitchFamily="34" charset="0"/>
              </a:rPr>
              <a:t>12 %</a:t>
            </a:r>
          </a:p>
        </p:txBody>
      </p:sp>
    </p:spTree>
  </p:cSld>
  <p:clrMapOvr>
    <a:masterClrMapping/>
  </p:clrMapOvr>
  <mc:AlternateContent xmlns:mc="http://schemas.openxmlformats.org/markup-compatibility/2006">
    <mc:Choice xmlns:p14="http://schemas.microsoft.com/office/powerpoint/2010/main" Requires="p14">
      <p:transition spd="slow" p14:dur="1500">
        <p14:window dir="vert"/>
      </p:transition>
    </mc:Choice>
    <mc:Fallback>
      <p:transition spd="slow">
        <p:fade/>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Quick RNR Recap</a:t>
            </a:r>
            <a:endParaRPr lang="en-US" b="1" dirty="0"/>
          </a:p>
        </p:txBody>
      </p:sp>
      <p:sp>
        <p:nvSpPr>
          <p:cNvPr id="3" name="Content Placeholder 2"/>
          <p:cNvSpPr>
            <a:spLocks noGrp="1"/>
          </p:cNvSpPr>
          <p:nvPr>
            <p:ph sz="quarter" idx="1"/>
          </p:nvPr>
        </p:nvSpPr>
        <p:spPr>
          <a:xfrm>
            <a:off x="501257" y="1416340"/>
            <a:ext cx="8229600" cy="4525963"/>
          </a:xfrm>
        </p:spPr>
        <p:txBody>
          <a:bodyPr/>
          <a:lstStyle/>
          <a:p>
            <a:pPr marL="0" indent="0">
              <a:buNone/>
            </a:pPr>
            <a:endParaRPr lang="en-US" b="1" dirty="0" smtClean="0"/>
          </a:p>
          <a:p>
            <a:pPr marL="0" indent="0">
              <a:buNone/>
            </a:pPr>
            <a:r>
              <a:rPr lang="en-US" b="1" dirty="0" smtClean="0"/>
              <a:t>RNR is about:</a:t>
            </a:r>
          </a:p>
          <a:p>
            <a:pPr>
              <a:buFontTx/>
              <a:buChar char="-"/>
            </a:pPr>
            <a:r>
              <a:rPr lang="en-US" b="1" dirty="0" smtClean="0"/>
              <a:t>Assessing risk</a:t>
            </a:r>
          </a:p>
          <a:p>
            <a:pPr>
              <a:buFontTx/>
              <a:buChar char="-"/>
            </a:pPr>
            <a:r>
              <a:rPr lang="en-US" b="1" dirty="0" smtClean="0"/>
              <a:t>Targeting Needs</a:t>
            </a:r>
          </a:p>
          <a:p>
            <a:pPr>
              <a:buFontTx/>
              <a:buChar char="-"/>
            </a:pPr>
            <a:r>
              <a:rPr lang="en-US" b="1" dirty="0" smtClean="0"/>
              <a:t>Delivering with responsivity</a:t>
            </a:r>
          </a:p>
          <a:p>
            <a:pPr>
              <a:buFontTx/>
              <a:buChar char="-"/>
            </a:pPr>
            <a:endParaRPr lang="en-US" b="1" dirty="0"/>
          </a:p>
          <a:p>
            <a:pPr>
              <a:buFontTx/>
              <a:buChar char="-"/>
            </a:pPr>
            <a:endParaRPr lang="en-US" b="1" dirty="0" smtClean="0"/>
          </a:p>
        </p:txBody>
      </p:sp>
      <p:pic>
        <p:nvPicPr>
          <p:cNvPr id="34818" name="Picture 2" descr="C:\Users\tsaxelsson\AppData\Local\Microsoft\Windows\Temporary Internet Files\Content.IE5\MJDFJVGB\high-low-no-risk[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52289" y="4005373"/>
            <a:ext cx="3287586" cy="222785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32667303"/>
      </p:ext>
    </p:extLst>
  </p:cSld>
  <p:clrMapOvr>
    <a:masterClrMapping/>
  </p:clrMapOvr>
  <p:transition spd="slow">
    <p:pull/>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Tell Me How</a:t>
            </a:r>
            <a:endParaRPr lang="en-US" b="1" dirty="0"/>
          </a:p>
        </p:txBody>
      </p:sp>
      <p:sp>
        <p:nvSpPr>
          <p:cNvPr id="3" name="Content Placeholder 2"/>
          <p:cNvSpPr>
            <a:spLocks noGrp="1"/>
          </p:cNvSpPr>
          <p:nvPr>
            <p:ph sz="quarter" idx="1"/>
          </p:nvPr>
        </p:nvSpPr>
        <p:spPr>
          <a:xfrm>
            <a:off x="501257" y="1416340"/>
            <a:ext cx="8229600" cy="4525963"/>
          </a:xfrm>
        </p:spPr>
        <p:txBody>
          <a:bodyPr/>
          <a:lstStyle/>
          <a:p>
            <a:pPr marL="0" indent="0">
              <a:buNone/>
            </a:pPr>
            <a:r>
              <a:rPr lang="en-US" dirty="0" smtClean="0"/>
              <a:t>Remember, we should interact with those on a correctional track in a </a:t>
            </a:r>
            <a:r>
              <a:rPr lang="en-US" u="sng" dirty="0" smtClean="0"/>
              <a:t>manner supportive of change.</a:t>
            </a:r>
            <a:endParaRPr lang="en-US" u="sng" dirty="0"/>
          </a:p>
          <a:p>
            <a:pPr marL="0" indent="0">
              <a:buNone/>
            </a:pPr>
            <a:endParaRPr lang="en-US" u="sng" dirty="0" smtClean="0"/>
          </a:p>
          <a:p>
            <a:pPr marL="0" indent="0">
              <a:buNone/>
            </a:pPr>
            <a:r>
              <a:rPr lang="en-US" u="sng" dirty="0" smtClean="0"/>
              <a:t>Role model interaction that is collaborative and respectful.</a:t>
            </a:r>
          </a:p>
          <a:p>
            <a:pPr marL="0" indent="0">
              <a:buNone/>
            </a:pPr>
            <a:endParaRPr lang="en-US" u="sng" dirty="0"/>
          </a:p>
          <a:p>
            <a:pPr marL="0" indent="0">
              <a:buNone/>
            </a:pPr>
            <a:r>
              <a:rPr lang="en-US" u="sng" dirty="0" smtClean="0"/>
              <a:t>Use positive reinforcement in a 4-5:1 ratio </a:t>
            </a:r>
            <a:endParaRPr lang="en-US" u="sng" dirty="0"/>
          </a:p>
        </p:txBody>
      </p:sp>
    </p:spTree>
    <p:extLst>
      <p:ext uri="{BB962C8B-B14F-4D97-AF65-F5344CB8AC3E}">
        <p14:creationId xmlns:p14="http://schemas.microsoft.com/office/powerpoint/2010/main" val="3332667303"/>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Tell Me More</a:t>
            </a:r>
            <a:endParaRPr lang="en-US" b="1" dirty="0"/>
          </a:p>
        </p:txBody>
      </p:sp>
      <p:sp>
        <p:nvSpPr>
          <p:cNvPr id="3" name="Content Placeholder 2"/>
          <p:cNvSpPr>
            <a:spLocks noGrp="1"/>
          </p:cNvSpPr>
          <p:nvPr>
            <p:ph sz="quarter" idx="1"/>
          </p:nvPr>
        </p:nvSpPr>
        <p:spPr>
          <a:xfrm>
            <a:off x="501257" y="1416340"/>
            <a:ext cx="8229600" cy="4525963"/>
          </a:xfrm>
        </p:spPr>
        <p:txBody>
          <a:bodyPr>
            <a:normAutofit/>
          </a:bodyPr>
          <a:lstStyle/>
          <a:p>
            <a:pPr marL="0" indent="0">
              <a:buNone/>
            </a:pPr>
            <a:r>
              <a:rPr lang="en-US" dirty="0" smtClean="0"/>
              <a:t>Hold people accountable for every violation.  </a:t>
            </a:r>
            <a:r>
              <a:rPr lang="en-US" dirty="0"/>
              <a:t>R</a:t>
            </a:r>
            <a:r>
              <a:rPr lang="en-US" dirty="0" smtClean="0"/>
              <a:t>espond to every behavior both positive and negative</a:t>
            </a:r>
            <a:endParaRPr lang="en-US" u="sng" dirty="0"/>
          </a:p>
          <a:p>
            <a:pPr marL="0" indent="0">
              <a:buNone/>
            </a:pPr>
            <a:endParaRPr lang="en-US" u="sng" dirty="0" smtClean="0"/>
          </a:p>
          <a:p>
            <a:pPr marL="0" indent="0">
              <a:buNone/>
            </a:pPr>
            <a:r>
              <a:rPr lang="en-US" dirty="0" smtClean="0"/>
              <a:t>Help change thinking, manage emotions and build prosocial skills.</a:t>
            </a:r>
          </a:p>
          <a:p>
            <a:pPr marL="0" indent="0">
              <a:buNone/>
            </a:pPr>
            <a:endParaRPr lang="en-US" dirty="0"/>
          </a:p>
          <a:p>
            <a:pPr marL="0" indent="0">
              <a:buNone/>
            </a:pPr>
            <a:r>
              <a:rPr lang="en-US" dirty="0" smtClean="0"/>
              <a:t>Help with problem solving. Go over what-if scenarios.</a:t>
            </a:r>
            <a:endParaRPr lang="en-US" dirty="0"/>
          </a:p>
        </p:txBody>
      </p:sp>
      <p:pic>
        <p:nvPicPr>
          <p:cNvPr id="37890" name="Picture 2" descr="C:\Users\tsaxelsson\AppData\Local\Microsoft\Windows\Temporary Internet Files\Content.IE5\K8WZW5TL\change3[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390900" y="5316538"/>
            <a:ext cx="2143125" cy="21431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8132731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8450" name="Rectangle 2"/>
          <p:cNvSpPr>
            <a:spLocks noGrp="1" noChangeArrowheads="1"/>
          </p:cNvSpPr>
          <p:nvPr>
            <p:ph type="title" idx="4294967295"/>
          </p:nvPr>
        </p:nvSpPr>
        <p:spPr>
          <a:xfrm>
            <a:off x="0" y="215900"/>
            <a:ext cx="7699375" cy="990600"/>
          </a:xfrm>
        </p:spPr>
        <p:txBody>
          <a:bodyPr>
            <a:noAutofit/>
          </a:bodyPr>
          <a:lstStyle/>
          <a:p>
            <a:pPr algn="ctr" eaLnBrk="1" hangingPunct="1">
              <a:defRPr/>
            </a:pPr>
            <a:r>
              <a:rPr lang="en-US" sz="3200" b="1" kern="1200" dirty="0" smtClean="0">
                <a:solidFill>
                  <a:srgbClr val="CC3300"/>
                </a:solidFill>
                <a:effectLst>
                  <a:outerShdw blurRad="38100" dist="38100" dir="2700000" algn="tl">
                    <a:srgbClr val="C0C0C0"/>
                  </a:outerShdw>
                </a:effectLst>
                <a:latin typeface="Baskerville Old Face" pitchFamily="18" charset="0"/>
              </a:rPr>
              <a:t>Principles </a:t>
            </a:r>
            <a:r>
              <a:rPr lang="en-US" sz="3200" b="1" kern="1200" dirty="0">
                <a:solidFill>
                  <a:srgbClr val="CC3300"/>
                </a:solidFill>
                <a:effectLst>
                  <a:outerShdw blurRad="38100" dist="38100" dir="2700000" algn="tl">
                    <a:srgbClr val="C0C0C0"/>
                  </a:outerShdw>
                </a:effectLst>
                <a:latin typeface="Baskerville Old Face" pitchFamily="18" charset="0"/>
              </a:rPr>
              <a:t>of Effective        </a:t>
            </a:r>
            <a:br>
              <a:rPr lang="en-US" sz="3200" b="1" kern="1200" dirty="0">
                <a:solidFill>
                  <a:srgbClr val="CC3300"/>
                </a:solidFill>
                <a:effectLst>
                  <a:outerShdw blurRad="38100" dist="38100" dir="2700000" algn="tl">
                    <a:srgbClr val="C0C0C0"/>
                  </a:outerShdw>
                </a:effectLst>
                <a:latin typeface="Baskerville Old Face" pitchFamily="18" charset="0"/>
              </a:rPr>
            </a:br>
            <a:r>
              <a:rPr lang="en-US" sz="3200" b="1" kern="1200" dirty="0">
                <a:solidFill>
                  <a:srgbClr val="CC3300"/>
                </a:solidFill>
                <a:effectLst>
                  <a:outerShdw blurRad="38100" dist="38100" dir="2700000" algn="tl">
                    <a:srgbClr val="C0C0C0"/>
                  </a:outerShdw>
                </a:effectLst>
                <a:latin typeface="Baskerville Old Face" pitchFamily="18" charset="0"/>
              </a:rPr>
              <a:t>Correctional Intervention</a:t>
            </a:r>
          </a:p>
        </p:txBody>
      </p:sp>
      <p:graphicFrame>
        <p:nvGraphicFramePr>
          <p:cNvPr id="35865" name="Group 25"/>
          <p:cNvGraphicFramePr>
            <a:graphicFrameLocks noGrp="1"/>
          </p:cNvGraphicFramePr>
          <p:nvPr>
            <p:ph type="chart" idx="4294967295"/>
            <p:extLst>
              <p:ext uri="{D42A27DB-BD31-4B8C-83A1-F6EECF244321}">
                <p14:modId xmlns:p14="http://schemas.microsoft.com/office/powerpoint/2010/main" val="2519404866"/>
              </p:ext>
            </p:extLst>
          </p:nvPr>
        </p:nvGraphicFramePr>
        <p:xfrm>
          <a:off x="609600" y="1298575"/>
          <a:ext cx="8534400" cy="4332383"/>
        </p:xfrm>
        <a:graphic>
          <a:graphicData uri="http://schemas.openxmlformats.org/drawingml/2006/table">
            <a:tbl>
              <a:tblPr/>
              <a:tblGrid>
                <a:gridCol w="2522538"/>
                <a:gridCol w="6011862"/>
              </a:tblGrid>
              <a:tr h="668412">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1" i="0" u="none" strike="noStrike" cap="none" normalizeH="0" baseline="0" dirty="0" smtClean="0">
                          <a:ln>
                            <a:noFill/>
                          </a:ln>
                          <a:solidFill>
                            <a:schemeClr val="tx1"/>
                          </a:solidFill>
                          <a:effectLst>
                            <a:outerShdw blurRad="38100" dist="38100" dir="2700000" algn="tl">
                              <a:srgbClr val="C0C0C0"/>
                            </a:outerShdw>
                          </a:effectLst>
                          <a:latin typeface="Arial" charset="0"/>
                        </a:rPr>
                        <a:t>Principles</a:t>
                      </a:r>
                    </a:p>
                  </a:txBody>
                  <a:tcPr marL="81103" marR="81103"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1" i="0" u="none" strike="noStrike" cap="none" normalizeH="0" baseline="0" dirty="0" smtClean="0">
                          <a:ln>
                            <a:noFill/>
                          </a:ln>
                          <a:solidFill>
                            <a:schemeClr val="tx1"/>
                          </a:solidFill>
                          <a:effectLst>
                            <a:outerShdw blurRad="38100" dist="38100" dir="2700000" algn="tl">
                              <a:srgbClr val="C0C0C0"/>
                            </a:outerShdw>
                          </a:effectLst>
                          <a:latin typeface="Arial" charset="0"/>
                        </a:rPr>
                        <a:t>Description </a:t>
                      </a:r>
                    </a:p>
                  </a:txBody>
                  <a:tcPr marL="81103" marR="81103"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r>
              <a:tr h="781383">
                <a:tc>
                  <a:txBody>
                    <a:bodyPr/>
                    <a:lstStyle/>
                    <a:p>
                      <a:pPr marL="533400" marR="0" lvl="0" indent="-533400" algn="l" defTabSz="914400" rtl="0" eaLnBrk="1" fontAlgn="base" latinLnBrk="0" hangingPunct="1">
                        <a:lnSpc>
                          <a:spcPct val="100000"/>
                        </a:lnSpc>
                        <a:spcBef>
                          <a:spcPct val="20000"/>
                        </a:spcBef>
                        <a:spcAft>
                          <a:spcPct val="0"/>
                        </a:spcAft>
                        <a:buClr>
                          <a:schemeClr val="tx1"/>
                        </a:buClr>
                        <a:buSzTx/>
                        <a:buFontTx/>
                        <a:buNone/>
                        <a:tabLst/>
                      </a:pPr>
                      <a:r>
                        <a:rPr kumimoji="0" lang="en-US" sz="2000" b="1" i="0" u="none" strike="noStrike" cap="none" normalizeH="0" baseline="0" dirty="0" smtClean="0">
                          <a:ln>
                            <a:noFill/>
                          </a:ln>
                          <a:solidFill>
                            <a:srgbClr val="CC3300"/>
                          </a:solidFill>
                          <a:effectLst>
                            <a:outerShdw blurRad="38100" dist="38100" dir="2700000" algn="tl">
                              <a:srgbClr val="C0C0C0"/>
                            </a:outerShdw>
                          </a:effectLst>
                          <a:latin typeface="Arial Narrow" pitchFamily="34" charset="0"/>
                        </a:rPr>
                        <a:t>Risk Principle</a:t>
                      </a:r>
                      <a:r>
                        <a:rPr kumimoji="0" lang="en-US" sz="2000" b="1" i="0" u="none" strike="noStrike" cap="none" normalizeH="0" baseline="0" dirty="0" smtClean="0">
                          <a:ln>
                            <a:noFill/>
                          </a:ln>
                          <a:solidFill>
                            <a:srgbClr val="FFFF66"/>
                          </a:solidFill>
                          <a:effectLst>
                            <a:outerShdw blurRad="38100" dist="38100" dir="2700000" algn="tl">
                              <a:srgbClr val="C0C0C0"/>
                            </a:outerShdw>
                          </a:effectLst>
                          <a:latin typeface="Arial Narrow" pitchFamily="34" charset="0"/>
                        </a:rPr>
                        <a:t> </a:t>
                      </a:r>
                    </a:p>
                  </a:txBody>
                  <a:tcPr marL="81103" marR="81103"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1" i="0" u="none" strike="noStrike" cap="none" normalizeH="0" baseline="0" dirty="0" smtClean="0">
                          <a:ln>
                            <a:noFill/>
                          </a:ln>
                          <a:solidFill>
                            <a:schemeClr val="accent2"/>
                          </a:solidFill>
                          <a:effectLst/>
                          <a:latin typeface="Arial Narrow" pitchFamily="34" charset="0"/>
                        </a:rPr>
                        <a:t>Devote time, energy and resources to moderate and high risk cases.</a:t>
                      </a:r>
                    </a:p>
                  </a:txBody>
                  <a:tcPr marL="81103" marR="81103"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r>
              <a:tr h="1510988">
                <a:tc>
                  <a:txBody>
                    <a:bodyPr/>
                    <a:lstStyle/>
                    <a:p>
                      <a:pPr marL="533400" marR="0" lvl="0" indent="-533400" algn="l" defTabSz="914400" rtl="0" eaLnBrk="1" fontAlgn="base" latinLnBrk="0" hangingPunct="1">
                        <a:lnSpc>
                          <a:spcPct val="100000"/>
                        </a:lnSpc>
                        <a:spcBef>
                          <a:spcPct val="20000"/>
                        </a:spcBef>
                        <a:spcAft>
                          <a:spcPct val="0"/>
                        </a:spcAft>
                        <a:buClr>
                          <a:schemeClr val="tx1"/>
                        </a:buClr>
                        <a:buSzTx/>
                        <a:buFontTx/>
                        <a:buNone/>
                        <a:tabLst/>
                      </a:pPr>
                      <a:r>
                        <a:rPr kumimoji="0" lang="en-US" sz="2000" b="1" i="0" u="none" strike="noStrike" cap="none" normalizeH="0" baseline="0" dirty="0" smtClean="0">
                          <a:ln>
                            <a:noFill/>
                          </a:ln>
                          <a:solidFill>
                            <a:srgbClr val="CC3300"/>
                          </a:solidFill>
                          <a:effectLst>
                            <a:outerShdw blurRad="38100" dist="38100" dir="2700000" algn="tl">
                              <a:srgbClr val="C0C0C0"/>
                            </a:outerShdw>
                          </a:effectLst>
                          <a:latin typeface="Arial Narrow" pitchFamily="34" charset="0"/>
                        </a:rPr>
                        <a:t>Need Principle</a:t>
                      </a:r>
                    </a:p>
                  </a:txBody>
                  <a:tcPr marL="81103" marR="81103"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1" i="0" u="none" strike="noStrike" cap="none" normalizeH="0" baseline="0" dirty="0" smtClean="0">
                          <a:ln>
                            <a:noFill/>
                          </a:ln>
                          <a:solidFill>
                            <a:schemeClr val="accent2"/>
                          </a:solidFill>
                          <a:effectLst/>
                          <a:latin typeface="Arial Narrow" pitchFamily="34" charset="0"/>
                        </a:rPr>
                        <a:t>Target the criminogenic needs of moderate and high risk offenders (i.e. the dynamic risk factors that, when changed, will change the probability of an offender’s recidivism).</a:t>
                      </a:r>
                    </a:p>
                  </a:txBody>
                  <a:tcPr marL="81103" marR="81103"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r>
              <a:tr h="1355652">
                <a:tc>
                  <a:txBody>
                    <a:bodyPr/>
                    <a:lstStyle/>
                    <a:p>
                      <a:pPr marL="533400" marR="0" lvl="0" indent="-533400" algn="l" defTabSz="914400" rtl="0" eaLnBrk="1" fontAlgn="base" latinLnBrk="0" hangingPunct="1">
                        <a:lnSpc>
                          <a:spcPct val="100000"/>
                        </a:lnSpc>
                        <a:spcBef>
                          <a:spcPct val="20000"/>
                        </a:spcBef>
                        <a:spcAft>
                          <a:spcPct val="0"/>
                        </a:spcAft>
                        <a:buClr>
                          <a:schemeClr val="tx1"/>
                        </a:buClr>
                        <a:buSzTx/>
                        <a:buFontTx/>
                        <a:buNone/>
                        <a:tabLst/>
                      </a:pPr>
                      <a:r>
                        <a:rPr kumimoji="0" lang="en-US" sz="2000" b="1" i="0" u="none" strike="noStrike" cap="none" normalizeH="0" baseline="0" dirty="0" smtClean="0">
                          <a:ln>
                            <a:noFill/>
                          </a:ln>
                          <a:solidFill>
                            <a:srgbClr val="CC3300"/>
                          </a:solidFill>
                          <a:effectLst>
                            <a:outerShdw blurRad="38100" dist="38100" dir="2700000" algn="tl">
                              <a:srgbClr val="C0C0C0"/>
                            </a:outerShdw>
                          </a:effectLst>
                          <a:latin typeface="Arial Narrow" pitchFamily="34" charset="0"/>
                        </a:rPr>
                        <a:t>Responsivity     Principle</a:t>
                      </a:r>
                      <a:r>
                        <a:rPr kumimoji="0" lang="en-US" sz="2000" b="0" i="0" u="none" strike="noStrike" cap="none" normalizeH="0" baseline="0" dirty="0" smtClean="0">
                          <a:ln>
                            <a:noFill/>
                          </a:ln>
                          <a:solidFill>
                            <a:srgbClr val="FFFF66"/>
                          </a:solidFill>
                          <a:effectLst>
                            <a:outerShdw blurRad="38100" dist="38100" dir="2700000" algn="tl">
                              <a:srgbClr val="C0C0C0"/>
                            </a:outerShdw>
                          </a:effectLst>
                          <a:latin typeface="Arial Narrow" pitchFamily="34" charset="0"/>
                        </a:rPr>
                        <a:t>   </a:t>
                      </a:r>
                      <a:r>
                        <a:rPr kumimoji="0" lang="en-US" sz="2000" b="0" i="0" u="none" strike="noStrike" cap="none" normalizeH="0" baseline="0" dirty="0" smtClean="0">
                          <a:ln>
                            <a:noFill/>
                          </a:ln>
                          <a:solidFill>
                            <a:srgbClr val="FF9933"/>
                          </a:solidFill>
                          <a:effectLst>
                            <a:outerShdw blurRad="38100" dist="38100" dir="2700000" algn="tl">
                              <a:srgbClr val="C0C0C0"/>
                            </a:outerShdw>
                          </a:effectLst>
                          <a:latin typeface="Arial Narrow" pitchFamily="34" charset="0"/>
                        </a:rPr>
                        <a:t>    </a:t>
                      </a:r>
                      <a:r>
                        <a:rPr kumimoji="0" lang="en-US" sz="2000" b="0" i="0" u="none" strike="noStrike" cap="none" normalizeH="0" baseline="0" dirty="0" smtClean="0">
                          <a:ln>
                            <a:noFill/>
                          </a:ln>
                          <a:solidFill>
                            <a:srgbClr val="FFFF66"/>
                          </a:solidFill>
                          <a:effectLst>
                            <a:outerShdw blurRad="38100" dist="38100" dir="2700000" algn="tl">
                              <a:srgbClr val="C0C0C0"/>
                            </a:outerShdw>
                          </a:effectLst>
                          <a:latin typeface="Arial Narrow" pitchFamily="34" charset="0"/>
                        </a:rPr>
                        <a:t>        </a:t>
                      </a:r>
                    </a:p>
                  </a:txBody>
                  <a:tcPr marL="81103" marR="81103"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1" i="0" u="none" strike="noStrike" cap="none" normalizeH="0" baseline="0" dirty="0" smtClean="0">
                          <a:ln>
                            <a:noFill/>
                          </a:ln>
                          <a:solidFill>
                            <a:schemeClr val="tx1"/>
                          </a:solidFill>
                          <a:effectLst>
                            <a:outerShdw blurRad="38100" dist="38100" dir="2700000" algn="tl">
                              <a:srgbClr val="C0C0C0"/>
                            </a:outerShdw>
                          </a:effectLst>
                          <a:latin typeface="Arial Narrow" pitchFamily="34" charset="0"/>
                        </a:rPr>
                        <a:t>General:</a:t>
                      </a:r>
                      <a:r>
                        <a:rPr kumimoji="0" lang="en-US" sz="2000" b="0" i="0" u="none" strike="noStrike" cap="none" normalizeH="0" baseline="0" dirty="0" smtClean="0">
                          <a:ln>
                            <a:noFill/>
                          </a:ln>
                          <a:solidFill>
                            <a:schemeClr val="accent2"/>
                          </a:solidFill>
                          <a:effectLst/>
                          <a:latin typeface="Arial Narrow" pitchFamily="34" charset="0"/>
                        </a:rPr>
                        <a:t> </a:t>
                      </a:r>
                      <a:r>
                        <a:rPr kumimoji="0" lang="en-US" sz="2000" b="1" i="0" u="none" strike="noStrike" cap="none" normalizeH="0" baseline="0" dirty="0" smtClean="0">
                          <a:ln>
                            <a:noFill/>
                          </a:ln>
                          <a:solidFill>
                            <a:schemeClr val="accent2"/>
                          </a:solidFill>
                          <a:effectLst/>
                          <a:latin typeface="Arial Narrow" pitchFamily="34" charset="0"/>
                        </a:rPr>
                        <a:t>Design your efforts around behavioral and cognitive-behavioral techniques.</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1" i="0" u="none" strike="noStrike" cap="none" normalizeH="0" baseline="0" dirty="0" smtClean="0">
                          <a:ln>
                            <a:noFill/>
                          </a:ln>
                          <a:solidFill>
                            <a:schemeClr val="tx1"/>
                          </a:solidFill>
                          <a:effectLst>
                            <a:outerShdw blurRad="38100" dist="38100" dir="2700000" algn="tl">
                              <a:srgbClr val="C0C0C0"/>
                            </a:outerShdw>
                          </a:effectLst>
                          <a:latin typeface="Arial Narrow" pitchFamily="34" charset="0"/>
                        </a:rPr>
                        <a:t>Specific:</a:t>
                      </a:r>
                      <a:r>
                        <a:rPr kumimoji="0" lang="en-US" sz="2000" b="0" i="0" u="none" strike="noStrike" cap="none" normalizeH="0" baseline="0" dirty="0" smtClean="0">
                          <a:ln>
                            <a:noFill/>
                          </a:ln>
                          <a:solidFill>
                            <a:schemeClr val="accent2"/>
                          </a:solidFill>
                          <a:effectLst/>
                          <a:latin typeface="Arial Narrow" pitchFamily="34" charset="0"/>
                        </a:rPr>
                        <a:t> </a:t>
                      </a:r>
                      <a:r>
                        <a:rPr kumimoji="0" lang="en-US" sz="2000" b="1" i="0" u="none" strike="noStrike" cap="none" normalizeH="0" baseline="0" dirty="0" smtClean="0">
                          <a:ln>
                            <a:noFill/>
                          </a:ln>
                          <a:solidFill>
                            <a:schemeClr val="accent2"/>
                          </a:solidFill>
                          <a:effectLst/>
                          <a:latin typeface="Arial Narrow" pitchFamily="34" charset="0"/>
                        </a:rPr>
                        <a:t>Tailor your efforts to the individual abilities (strengths), style, culture and personality of the client.</a:t>
                      </a:r>
                    </a:p>
                  </a:txBody>
                  <a:tcPr marL="81103" marR="81103"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r>
            </a:tbl>
          </a:graphicData>
        </a:graphic>
      </p:graphicFrame>
    </p:spTree>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Risk Principle</a:t>
            </a:r>
            <a:endParaRPr lang="en-US" b="1" dirty="0"/>
          </a:p>
        </p:txBody>
      </p:sp>
      <p:sp>
        <p:nvSpPr>
          <p:cNvPr id="3" name="Content Placeholder 2"/>
          <p:cNvSpPr>
            <a:spLocks noGrp="1"/>
          </p:cNvSpPr>
          <p:nvPr>
            <p:ph sz="quarter" idx="1"/>
          </p:nvPr>
        </p:nvSpPr>
        <p:spPr>
          <a:xfrm>
            <a:off x="501257" y="1416340"/>
            <a:ext cx="8229600" cy="4525963"/>
          </a:xfrm>
        </p:spPr>
        <p:txBody>
          <a:bodyPr/>
          <a:lstStyle/>
          <a:p>
            <a:pPr marL="0" indent="0">
              <a:buNone/>
            </a:pPr>
            <a:r>
              <a:rPr lang="en-US" b="1" dirty="0" smtClean="0"/>
              <a:t>Remember </a:t>
            </a:r>
            <a:r>
              <a:rPr lang="en-US" b="1" dirty="0" smtClean="0"/>
              <a:t>three important points:</a:t>
            </a:r>
          </a:p>
          <a:p>
            <a:pPr marL="514350" indent="-514350">
              <a:buAutoNum type="arabicParenR"/>
            </a:pPr>
            <a:r>
              <a:rPr lang="en-US" dirty="0" smtClean="0"/>
              <a:t>Use a validated risk instrument to determine risk for recidivism and who to target for programs.</a:t>
            </a:r>
          </a:p>
          <a:p>
            <a:pPr marL="0" indent="0">
              <a:buNone/>
            </a:pPr>
            <a:r>
              <a:rPr lang="en-US" dirty="0" smtClean="0"/>
              <a:t>2) More effective target high risk and lessen service to low risk to avoid making them worse.</a:t>
            </a:r>
          </a:p>
          <a:p>
            <a:pPr marL="0" indent="0">
              <a:buNone/>
            </a:pPr>
            <a:r>
              <a:rPr lang="en-US" dirty="0" smtClean="0"/>
              <a:t>3) Vary intensity of programming based on risk.</a:t>
            </a:r>
            <a:endParaRPr lang="en-US" dirty="0"/>
          </a:p>
        </p:txBody>
      </p:sp>
    </p:spTree>
    <p:extLst>
      <p:ext uri="{BB962C8B-B14F-4D97-AF65-F5344CB8AC3E}">
        <p14:creationId xmlns:p14="http://schemas.microsoft.com/office/powerpoint/2010/main" val="1084542135"/>
      </p:ext>
    </p:extLst>
  </p:cSld>
  <p:clrMapOvr>
    <a:masterClrMapping/>
  </p:clrMapOvr>
  <p:transition spd="slow">
    <p:pull/>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Need Principle</a:t>
            </a:r>
            <a:endParaRPr lang="en-US" b="1" dirty="0"/>
          </a:p>
        </p:txBody>
      </p:sp>
      <p:sp>
        <p:nvSpPr>
          <p:cNvPr id="3" name="Content Placeholder 2"/>
          <p:cNvSpPr>
            <a:spLocks noGrp="1"/>
          </p:cNvSpPr>
          <p:nvPr>
            <p:ph sz="quarter" idx="1"/>
          </p:nvPr>
        </p:nvSpPr>
        <p:spPr>
          <a:xfrm>
            <a:off x="501257" y="1416340"/>
            <a:ext cx="8229600" cy="4525963"/>
          </a:xfrm>
        </p:spPr>
        <p:txBody>
          <a:bodyPr/>
          <a:lstStyle/>
          <a:p>
            <a:pPr marL="0" indent="0">
              <a:buNone/>
            </a:pPr>
            <a:r>
              <a:rPr lang="en-US" b="1" dirty="0" smtClean="0"/>
              <a:t>Remember:</a:t>
            </a:r>
          </a:p>
          <a:p>
            <a:pPr marL="0" indent="0">
              <a:buNone/>
            </a:pPr>
            <a:r>
              <a:rPr lang="en-US" dirty="0" smtClean="0"/>
              <a:t>Let the risk assessment identify areas that produce risk.</a:t>
            </a:r>
          </a:p>
          <a:p>
            <a:pPr marL="0" indent="0">
              <a:buNone/>
            </a:pPr>
            <a:endParaRPr lang="en-US" b="1" dirty="0"/>
          </a:p>
          <a:p>
            <a:pPr marL="0" indent="0">
              <a:buNone/>
            </a:pPr>
            <a:r>
              <a:rPr lang="en-US" b="1" dirty="0" smtClean="0"/>
              <a:t>CRIMINOGENIC NEEDS:</a:t>
            </a:r>
          </a:p>
          <a:p>
            <a:pPr marL="0" indent="0">
              <a:buNone/>
            </a:pPr>
            <a:r>
              <a:rPr lang="en-US" b="1" dirty="0" smtClean="0"/>
              <a:t>Dynamic areas of risk that, when targeted strategically, greatly reduce the risk of recidivism.</a:t>
            </a:r>
            <a:endParaRPr lang="en-US" b="1" dirty="0"/>
          </a:p>
        </p:txBody>
      </p:sp>
      <p:pic>
        <p:nvPicPr>
          <p:cNvPr id="35842" name="Picture 2" descr="C:\Users\tsaxelsson\AppData\Local\Microsoft\Windows\Temporary Internet Files\Content.IE5\MJDFJVGB\helpplease[1].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03136" y="5072508"/>
            <a:ext cx="1743456" cy="207886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32667303"/>
      </p:ext>
    </p:extLst>
  </p:cSld>
  <p:clrMapOvr>
    <a:masterClrMapping/>
  </p:clrMapOvr>
  <p:transition spd="slow">
    <p:pull/>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07304" y="249587"/>
            <a:ext cx="8229600" cy="696712"/>
          </a:xfrm>
        </p:spPr>
        <p:txBody>
          <a:bodyPr>
            <a:normAutofit/>
          </a:bodyPr>
          <a:lstStyle/>
          <a:p>
            <a:r>
              <a:rPr lang="en-US" b="1" dirty="0" smtClean="0"/>
              <a:t>Responsivity Principle</a:t>
            </a:r>
            <a:endParaRPr lang="en-US" b="1" dirty="0"/>
          </a:p>
        </p:txBody>
      </p:sp>
      <p:sp>
        <p:nvSpPr>
          <p:cNvPr id="3" name="Content Placeholder 2"/>
          <p:cNvSpPr>
            <a:spLocks noGrp="1"/>
          </p:cNvSpPr>
          <p:nvPr>
            <p:ph sz="quarter" idx="1"/>
          </p:nvPr>
        </p:nvSpPr>
        <p:spPr>
          <a:xfrm>
            <a:off x="488731" y="1829699"/>
            <a:ext cx="8229600" cy="4525963"/>
          </a:xfrm>
        </p:spPr>
        <p:txBody>
          <a:bodyPr/>
          <a:lstStyle/>
          <a:p>
            <a:pPr marL="0" indent="0">
              <a:buNone/>
            </a:pPr>
            <a:r>
              <a:rPr lang="en-US" b="1" dirty="0" smtClean="0"/>
              <a:t>This is about removing barriers and using real interventions.  </a:t>
            </a:r>
          </a:p>
          <a:p>
            <a:pPr marL="0" indent="0">
              <a:buNone/>
            </a:pPr>
            <a:endParaRPr lang="en-US" b="1" dirty="0"/>
          </a:p>
          <a:p>
            <a:pPr marL="0" indent="0">
              <a:buNone/>
            </a:pPr>
            <a:r>
              <a:rPr lang="en-US" b="1" dirty="0" smtClean="0"/>
              <a:t>This is about tailoring responses to an individual’s needs, stage of motivation, learning style and abilities.</a:t>
            </a:r>
          </a:p>
          <a:p>
            <a:pPr marL="0" indent="0">
              <a:buNone/>
            </a:pPr>
            <a:endParaRPr lang="en-US" b="1" dirty="0"/>
          </a:p>
          <a:p>
            <a:pPr marL="0" indent="0">
              <a:buNone/>
            </a:pPr>
            <a:endParaRPr lang="en-US" dirty="0"/>
          </a:p>
        </p:txBody>
      </p:sp>
    </p:spTree>
    <p:extLst>
      <p:ext uri="{BB962C8B-B14F-4D97-AF65-F5344CB8AC3E}">
        <p14:creationId xmlns:p14="http://schemas.microsoft.com/office/powerpoint/2010/main" val="3332667303"/>
      </p:ext>
    </p:extLst>
  </p:cSld>
  <p:clrMapOvr>
    <a:masterClrMapping/>
  </p:clrMapOvr>
  <p:transition spd="slow">
    <p:pull/>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9" name="Picture 1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92202" y="1211974"/>
            <a:ext cx="7742237" cy="5486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5" name="Diagram 4"/>
          <p:cNvGraphicFramePr/>
          <p:nvPr>
            <p:extLst>
              <p:ext uri="{D42A27DB-BD31-4B8C-83A1-F6EECF244321}">
                <p14:modId xmlns:p14="http://schemas.microsoft.com/office/powerpoint/2010/main" val="2823730187"/>
              </p:ext>
            </p:extLst>
          </p:nvPr>
        </p:nvGraphicFramePr>
        <p:xfrm>
          <a:off x="407166" y="207579"/>
          <a:ext cx="8153400" cy="99060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14353" name="Text Box 11"/>
          <p:cNvSpPr txBox="1">
            <a:spLocks noChangeArrowheads="1"/>
          </p:cNvSpPr>
          <p:nvPr/>
        </p:nvSpPr>
        <p:spPr bwMode="auto">
          <a:xfrm>
            <a:off x="-128943" y="2114026"/>
            <a:ext cx="185250" cy="4013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en-US" sz="2000" dirty="0">
              <a:latin typeface="Times New Roman" pitchFamily="18" charset="0"/>
            </a:endParaRPr>
          </a:p>
        </p:txBody>
      </p:sp>
      <p:sp>
        <p:nvSpPr>
          <p:cNvPr id="14342" name="Text Box 13"/>
          <p:cNvSpPr txBox="1">
            <a:spLocks noChangeArrowheads="1"/>
          </p:cNvSpPr>
          <p:nvPr/>
        </p:nvSpPr>
        <p:spPr bwMode="auto">
          <a:xfrm>
            <a:off x="2805329" y="1901940"/>
            <a:ext cx="5370513" cy="412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en-US" sz="2100" b="1" dirty="0">
                <a:solidFill>
                  <a:schemeClr val="bg1"/>
                </a:solidFill>
              </a:rPr>
              <a:t>Antisocial Attitudes</a:t>
            </a:r>
          </a:p>
        </p:txBody>
      </p:sp>
      <p:sp>
        <p:nvSpPr>
          <p:cNvPr id="14343" name="Text Box 14"/>
          <p:cNvSpPr txBox="1">
            <a:spLocks noChangeArrowheads="1"/>
          </p:cNvSpPr>
          <p:nvPr/>
        </p:nvSpPr>
        <p:spPr bwMode="auto">
          <a:xfrm>
            <a:off x="2792029" y="2398713"/>
            <a:ext cx="5370513" cy="412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en-US" sz="2100" b="1" dirty="0">
                <a:solidFill>
                  <a:schemeClr val="bg1"/>
                </a:solidFill>
              </a:rPr>
              <a:t>HX Antisocial Behavior /Low Self-control</a:t>
            </a:r>
          </a:p>
        </p:txBody>
      </p:sp>
      <p:sp>
        <p:nvSpPr>
          <p:cNvPr id="14344" name="Text Box 15"/>
          <p:cNvSpPr txBox="1">
            <a:spLocks noChangeArrowheads="1"/>
          </p:cNvSpPr>
          <p:nvPr/>
        </p:nvSpPr>
        <p:spPr bwMode="auto">
          <a:xfrm>
            <a:off x="2918153" y="2928104"/>
            <a:ext cx="5370513" cy="412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en-US" sz="2100" b="1" dirty="0">
                <a:solidFill>
                  <a:schemeClr val="bg1"/>
                </a:solidFill>
              </a:rPr>
              <a:t>Antisocial Peers</a:t>
            </a:r>
          </a:p>
        </p:txBody>
      </p:sp>
      <p:sp>
        <p:nvSpPr>
          <p:cNvPr id="14345" name="Text Box 16"/>
          <p:cNvSpPr txBox="1">
            <a:spLocks noChangeArrowheads="1"/>
          </p:cNvSpPr>
          <p:nvPr/>
        </p:nvSpPr>
        <p:spPr bwMode="auto">
          <a:xfrm>
            <a:off x="3601326" y="3450667"/>
            <a:ext cx="5370513" cy="412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2100" b="1" dirty="0">
                <a:solidFill>
                  <a:schemeClr val="bg1"/>
                </a:solidFill>
              </a:rPr>
              <a:t>Criminal Personality Makeup</a:t>
            </a:r>
          </a:p>
        </p:txBody>
      </p:sp>
      <p:sp>
        <p:nvSpPr>
          <p:cNvPr id="14346" name="Text Box 17"/>
          <p:cNvSpPr txBox="1">
            <a:spLocks noChangeArrowheads="1"/>
          </p:cNvSpPr>
          <p:nvPr/>
        </p:nvSpPr>
        <p:spPr bwMode="auto">
          <a:xfrm>
            <a:off x="2877505" y="4008054"/>
            <a:ext cx="5370513" cy="412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en-US" sz="2100" b="1" dirty="0" err="1">
                <a:solidFill>
                  <a:schemeClr val="bg1"/>
                </a:solidFill>
              </a:rPr>
              <a:t>Disfunctional</a:t>
            </a:r>
            <a:r>
              <a:rPr lang="en-US" sz="2100" b="1" dirty="0">
                <a:solidFill>
                  <a:schemeClr val="bg1"/>
                </a:solidFill>
              </a:rPr>
              <a:t> Family Relations</a:t>
            </a:r>
          </a:p>
        </p:txBody>
      </p:sp>
      <p:sp>
        <p:nvSpPr>
          <p:cNvPr id="14347" name="Text Box 18"/>
          <p:cNvSpPr txBox="1">
            <a:spLocks noChangeArrowheads="1"/>
          </p:cNvSpPr>
          <p:nvPr/>
        </p:nvSpPr>
        <p:spPr bwMode="auto">
          <a:xfrm>
            <a:off x="2857880" y="4530615"/>
            <a:ext cx="5370513" cy="412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en-US" sz="2100" b="1" dirty="0">
                <a:solidFill>
                  <a:schemeClr val="bg1"/>
                </a:solidFill>
              </a:rPr>
              <a:t>Substance Abuse</a:t>
            </a:r>
          </a:p>
        </p:txBody>
      </p:sp>
      <p:sp>
        <p:nvSpPr>
          <p:cNvPr id="14348" name="Text Box 19"/>
          <p:cNvSpPr txBox="1">
            <a:spLocks noChangeArrowheads="1"/>
          </p:cNvSpPr>
          <p:nvPr/>
        </p:nvSpPr>
        <p:spPr bwMode="auto">
          <a:xfrm>
            <a:off x="2877506" y="5133975"/>
            <a:ext cx="5370513" cy="412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en-US" sz="2100" b="1" dirty="0"/>
              <a:t>School/Work</a:t>
            </a:r>
          </a:p>
        </p:txBody>
      </p:sp>
      <p:sp>
        <p:nvSpPr>
          <p:cNvPr id="14349" name="Text Box 20"/>
          <p:cNvSpPr txBox="1">
            <a:spLocks noChangeArrowheads="1"/>
          </p:cNvSpPr>
          <p:nvPr/>
        </p:nvSpPr>
        <p:spPr bwMode="auto">
          <a:xfrm>
            <a:off x="2918153" y="5613073"/>
            <a:ext cx="5370513" cy="412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en-US" sz="2100" b="1" dirty="0"/>
              <a:t>Leisure/Recreation</a:t>
            </a:r>
          </a:p>
        </p:txBody>
      </p:sp>
    </p:spTree>
    <p:extLst>
      <p:ext uri="{BB962C8B-B14F-4D97-AF65-F5344CB8AC3E}">
        <p14:creationId xmlns:p14="http://schemas.microsoft.com/office/powerpoint/2010/main" val="830519336"/>
      </p:ext>
    </p:extLst>
  </p:cSld>
  <p:clrMapOvr>
    <a:masterClrMapping/>
  </p:clrMapOv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Picture 2" descr="HellWall_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457200"/>
            <a:ext cx="9144000" cy="594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98403" name="Picture 3" descr="HellWall_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457200"/>
            <a:ext cx="9144000" cy="594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98404" name="Picture 4" descr="HellWall_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457200"/>
            <a:ext cx="9144000" cy="594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6389" name="Group 5"/>
          <p:cNvGrpSpPr>
            <a:grpSpLocks/>
          </p:cNvGrpSpPr>
          <p:nvPr/>
        </p:nvGrpSpPr>
        <p:grpSpPr bwMode="auto">
          <a:xfrm>
            <a:off x="533400" y="319088"/>
            <a:ext cx="8229600" cy="685800"/>
            <a:chOff x="384" y="329"/>
            <a:chExt cx="5184" cy="432"/>
          </a:xfrm>
        </p:grpSpPr>
        <p:sp>
          <p:nvSpPr>
            <p:cNvPr id="16390" name="Rectangle 2"/>
            <p:cNvSpPr>
              <a:spLocks noChangeArrowheads="1"/>
            </p:cNvSpPr>
            <p:nvPr/>
          </p:nvSpPr>
          <p:spPr bwMode="auto">
            <a:xfrm>
              <a:off x="384" y="329"/>
              <a:ext cx="5184" cy="4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p>
              <a:pPr eaLnBrk="1" hangingPunct="1"/>
              <a:r>
                <a:rPr lang="en-US" sz="3600" b="1">
                  <a:solidFill>
                    <a:srgbClr val="4C4C4C"/>
                  </a:solidFill>
                </a:rPr>
                <a:t>Recidivism Wall:</a:t>
              </a:r>
            </a:p>
          </p:txBody>
        </p:sp>
        <p:sp>
          <p:nvSpPr>
            <p:cNvPr id="16391" name="Rectangle 3"/>
            <p:cNvSpPr>
              <a:spLocks noChangeArrowheads="1"/>
            </p:cNvSpPr>
            <p:nvPr/>
          </p:nvSpPr>
          <p:spPr bwMode="auto">
            <a:xfrm>
              <a:off x="2768" y="369"/>
              <a:ext cx="2400" cy="3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pPr eaLnBrk="1" hangingPunct="1"/>
              <a:r>
                <a:rPr lang="en-US" b="1">
                  <a:solidFill>
                    <a:srgbClr val="4C4C4C"/>
                  </a:solidFill>
                </a:rPr>
                <a:t>Impediment to More Pro-social </a:t>
              </a:r>
              <a:br>
                <a:rPr lang="en-US" b="1">
                  <a:solidFill>
                    <a:srgbClr val="4C4C4C"/>
                  </a:solidFill>
                </a:rPr>
              </a:br>
              <a:r>
                <a:rPr lang="en-US" b="1">
                  <a:solidFill>
                    <a:srgbClr val="4C4C4C"/>
                  </a:solidFill>
                </a:rPr>
                <a:t>Thinking &amp; Behavior</a:t>
              </a:r>
              <a:endParaRPr lang="en-US" sz="3600" b="1">
                <a:solidFill>
                  <a:srgbClr val="4C4C4C"/>
                </a:solidFill>
              </a:endParaRPr>
            </a:p>
          </p:txBody>
        </p:sp>
      </p:gr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998403"/>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99840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Slide Number Placeholder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compatLnSpc="1">
            <a:prstTxWarp prst="textNoShape">
              <a:avLst/>
            </a:prstTxWarp>
          </a:bodyPr>
          <a:lstStyle>
            <a:lvl1pPr eaLnBrk="0" hangingPunct="0">
              <a:defRPr sz="1000">
                <a:solidFill>
                  <a:schemeClr val="tx1"/>
                </a:solidFill>
                <a:latin typeface="Times New Roman" pitchFamily="18" charset="0"/>
              </a:defRPr>
            </a:lvl1pPr>
            <a:lvl2pPr marL="742950" indent="-285750" eaLnBrk="0" hangingPunct="0">
              <a:defRPr sz="1000">
                <a:solidFill>
                  <a:schemeClr val="tx1"/>
                </a:solidFill>
                <a:latin typeface="Times New Roman" pitchFamily="18" charset="0"/>
              </a:defRPr>
            </a:lvl2pPr>
            <a:lvl3pPr marL="1143000" indent="-228600" eaLnBrk="0" hangingPunct="0">
              <a:defRPr sz="1000">
                <a:solidFill>
                  <a:schemeClr val="tx1"/>
                </a:solidFill>
                <a:latin typeface="Times New Roman" pitchFamily="18" charset="0"/>
              </a:defRPr>
            </a:lvl3pPr>
            <a:lvl4pPr marL="1600200" indent="-228600" eaLnBrk="0" hangingPunct="0">
              <a:defRPr sz="1000">
                <a:solidFill>
                  <a:schemeClr val="tx1"/>
                </a:solidFill>
                <a:latin typeface="Times New Roman" pitchFamily="18" charset="0"/>
              </a:defRPr>
            </a:lvl4pPr>
            <a:lvl5pPr marL="2057400" indent="-228600" eaLnBrk="0" hangingPunct="0">
              <a:defRPr sz="1000">
                <a:solidFill>
                  <a:schemeClr val="tx1"/>
                </a:solidFill>
                <a:latin typeface="Times New Roman" pitchFamily="18" charset="0"/>
              </a:defRPr>
            </a:lvl5pPr>
            <a:lvl6pPr marL="2514600" indent="-228600" eaLnBrk="0" fontAlgn="base" hangingPunct="0">
              <a:spcBef>
                <a:spcPct val="0"/>
              </a:spcBef>
              <a:spcAft>
                <a:spcPct val="0"/>
              </a:spcAft>
              <a:defRPr sz="1000">
                <a:solidFill>
                  <a:schemeClr val="tx1"/>
                </a:solidFill>
                <a:latin typeface="Times New Roman" pitchFamily="18" charset="0"/>
              </a:defRPr>
            </a:lvl6pPr>
            <a:lvl7pPr marL="2971800" indent="-228600" eaLnBrk="0" fontAlgn="base" hangingPunct="0">
              <a:spcBef>
                <a:spcPct val="0"/>
              </a:spcBef>
              <a:spcAft>
                <a:spcPct val="0"/>
              </a:spcAft>
              <a:defRPr sz="1000">
                <a:solidFill>
                  <a:schemeClr val="tx1"/>
                </a:solidFill>
                <a:latin typeface="Times New Roman" pitchFamily="18" charset="0"/>
              </a:defRPr>
            </a:lvl7pPr>
            <a:lvl8pPr marL="3429000" indent="-228600" eaLnBrk="0" fontAlgn="base" hangingPunct="0">
              <a:spcBef>
                <a:spcPct val="0"/>
              </a:spcBef>
              <a:spcAft>
                <a:spcPct val="0"/>
              </a:spcAft>
              <a:defRPr sz="1000">
                <a:solidFill>
                  <a:schemeClr val="tx1"/>
                </a:solidFill>
                <a:latin typeface="Times New Roman" pitchFamily="18" charset="0"/>
              </a:defRPr>
            </a:lvl8pPr>
            <a:lvl9pPr marL="3886200" indent="-228600" eaLnBrk="0" fontAlgn="base" hangingPunct="0">
              <a:spcBef>
                <a:spcPct val="0"/>
              </a:spcBef>
              <a:spcAft>
                <a:spcPct val="0"/>
              </a:spcAft>
              <a:defRPr sz="1000">
                <a:solidFill>
                  <a:schemeClr val="tx1"/>
                </a:solidFill>
                <a:latin typeface="Times New Roman" pitchFamily="18" charset="0"/>
              </a:defRPr>
            </a:lvl9pPr>
          </a:lstStyle>
          <a:p>
            <a:pPr eaLnBrk="1" hangingPunct="1"/>
            <a:fld id="{1E8E305E-BD2F-4D3F-B5A2-63892175A7CC}" type="slidenum">
              <a:rPr lang="en-US" sz="1400" smtClean="0">
                <a:solidFill>
                  <a:srgbClr val="FFFFFF"/>
                </a:solidFill>
              </a:rPr>
              <a:pPr eaLnBrk="1" hangingPunct="1"/>
              <a:t>9</a:t>
            </a:fld>
            <a:endParaRPr lang="en-US" sz="1400" smtClean="0">
              <a:solidFill>
                <a:srgbClr val="FFFFFF"/>
              </a:solidFill>
            </a:endParaRPr>
          </a:p>
        </p:txBody>
      </p:sp>
      <p:pic>
        <p:nvPicPr>
          <p:cNvPr id="32771"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34963" y="649288"/>
            <a:ext cx="8610600" cy="5486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946265998"/>
      </p:ext>
    </p:extLst>
  </p:cSld>
  <p:clrMapOvr>
    <a:masterClrMapping/>
  </p:clrMapOvr>
  <mc:AlternateContent xmlns:mc="http://schemas.openxmlformats.org/markup-compatibility/2006">
    <mc:Choice xmlns:p14="http://schemas.microsoft.com/office/powerpoint/2010/main" Requires="p14">
      <p:transition spd="slow">
        <p14:flash/>
      </p:transition>
    </mc:Choice>
    <mc:Fallback>
      <p:transition spd="slow">
        <p:fade/>
      </p:transition>
    </mc:Fallback>
  </mc:AlternateContent>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_rels/them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image" Target="../media/image2.jpeg"/></Relationships>
</file>

<file path=ppt/theme/theme1.xml><?xml version="1.0" encoding="utf-8"?>
<a:theme xmlns:a="http://schemas.openxmlformats.org/drawingml/2006/main" name="Elemental">
  <a:themeElements>
    <a:clrScheme name="Elemental">
      <a:dk1>
        <a:sysClr val="windowText" lastClr="000000"/>
      </a:dk1>
      <a:lt1>
        <a:sysClr val="window" lastClr="FFFFFF"/>
      </a:lt1>
      <a:dk2>
        <a:srgbClr val="242852"/>
      </a:dk2>
      <a:lt2>
        <a:srgbClr val="ACCBF9"/>
      </a:lt2>
      <a:accent1>
        <a:srgbClr val="629DD1"/>
      </a:accent1>
      <a:accent2>
        <a:srgbClr val="297FD5"/>
      </a:accent2>
      <a:accent3>
        <a:srgbClr val="7F8FA9"/>
      </a:accent3>
      <a:accent4>
        <a:srgbClr val="4A66AC"/>
      </a:accent4>
      <a:accent5>
        <a:srgbClr val="5AA2AE"/>
      </a:accent5>
      <a:accent6>
        <a:srgbClr val="9D90A0"/>
      </a:accent6>
      <a:hlink>
        <a:srgbClr val="9454C3"/>
      </a:hlink>
      <a:folHlink>
        <a:srgbClr val="3EBBF0"/>
      </a:folHlink>
    </a:clrScheme>
    <a:fontScheme name="Elemental">
      <a:majorFont>
        <a:latin typeface="Palatino Linotype"/>
        <a:ea typeface=""/>
        <a:cs typeface=""/>
        <a:font script="Jpan" typeface="HGS明朝E"/>
        <a:font script="Hang" typeface="맑은 고딕"/>
        <a:font script="Hans" typeface="宋体"/>
        <a:font script="Hant" typeface="新細明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Palatino Linotype"/>
        <a:ea typeface=""/>
        <a:cs typeface=""/>
        <a:font script="Jpan" typeface="HGS明朝E"/>
        <a:font script="Hang" typeface="맑은 고딕"/>
        <a:font script="Hans" typeface="宋体"/>
        <a:font script="Hant" typeface="新細明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Elemental">
      <a:fillStyleLst>
        <a:solidFill>
          <a:schemeClr val="phClr"/>
        </a:solidFill>
        <a:gradFill rotWithShape="1">
          <a:gsLst>
            <a:gs pos="0">
              <a:schemeClr val="phClr">
                <a:tint val="90000"/>
              </a:schemeClr>
            </a:gs>
            <a:gs pos="48000">
              <a:schemeClr val="phClr">
                <a:tint val="54000"/>
                <a:satMod val="140000"/>
              </a:schemeClr>
            </a:gs>
            <a:gs pos="100000">
              <a:schemeClr val="phClr">
                <a:tint val="24000"/>
                <a:satMod val="260000"/>
              </a:schemeClr>
            </a:gs>
          </a:gsLst>
          <a:lin ang="16200000" scaled="1"/>
        </a:gradFill>
        <a:gradFill rotWithShape="1">
          <a:gsLst>
            <a:gs pos="0">
              <a:schemeClr val="phClr"/>
            </a:gs>
            <a:gs pos="100000">
              <a:schemeClr val="phClr">
                <a:shade val="48000"/>
                <a:satMod val="180000"/>
                <a:lumMod val="94000"/>
              </a:schemeClr>
            </a:gs>
            <a:gs pos="100000">
              <a:schemeClr val="phClr">
                <a:shade val="48000"/>
                <a:satMod val="180000"/>
                <a:lumMod val="94000"/>
              </a:schemeClr>
            </a:gs>
          </a:gsLst>
          <a:lin ang="4140000" scaled="1"/>
        </a:gradFill>
      </a:fillStyleLst>
      <a:lnStyleLst>
        <a:ln w="12700" cap="flat" cmpd="sng" algn="ctr">
          <a:solidFill>
            <a:schemeClr val="phClr"/>
          </a:solidFill>
          <a:prstDash val="solid"/>
        </a:ln>
        <a:ln w="19050" cap="flat" cmpd="sng" algn="ctr">
          <a:solidFill>
            <a:schemeClr val="phClr"/>
          </a:solidFill>
          <a:prstDash val="solid"/>
        </a:ln>
        <a:ln w="28575" cap="flat" cmpd="sng" algn="ctr">
          <a:solidFill>
            <a:schemeClr val="phClr"/>
          </a:solidFill>
          <a:prstDash val="solid"/>
        </a:ln>
      </a:lnStyleLst>
      <a:effectStyleLst>
        <a:effectStyle>
          <a:effectLst>
            <a:outerShdw blurRad="63500" dist="12700" dir="5400000" sx="102000" sy="102000" rotWithShape="0">
              <a:srgbClr val="000000">
                <a:alpha val="32000"/>
              </a:srgbClr>
            </a:outerShdw>
          </a:effectLst>
        </a:effectStyle>
        <a:effectStyle>
          <a:effectLst>
            <a:outerShdw blurRad="76200" dist="38100" dir="5400000" rotWithShape="0">
              <a:srgbClr val="000000">
                <a:alpha val="60000"/>
              </a:srgbClr>
            </a:outerShdw>
          </a:effectLst>
          <a:scene3d>
            <a:camera prst="orthographicFront">
              <a:rot lat="0" lon="0" rev="0"/>
            </a:camera>
            <a:lightRig rig="glow" dir="tl">
              <a:rot lat="0" lon="0" rev="19800000"/>
            </a:lightRig>
          </a:scene3d>
          <a:sp3d prstMaterial="metal">
            <a:bevelT w="38100" h="38100"/>
          </a:sp3d>
        </a:effectStyle>
        <a:effectStyle>
          <a:effectLst>
            <a:outerShdw blurRad="114300" dist="114300" dir="5400000" rotWithShape="0">
              <a:srgbClr val="000000">
                <a:alpha val="70000"/>
              </a:srgbClr>
            </a:outerShdw>
          </a:effectLst>
          <a:scene3d>
            <a:camera prst="orthographicFront">
              <a:rot lat="0" lon="0" rev="0"/>
            </a:camera>
            <a:lightRig rig="threePt" dir="t">
              <a:rot lat="0" lon="0" rev="19800000"/>
            </a:lightRig>
          </a:scene3d>
          <a:sp3d prstMaterial="plastic">
            <a:bevelT w="50800" h="50800"/>
          </a:sp3d>
        </a:effectStyle>
      </a:effectStyleLst>
      <a:bgFillStyleLst>
        <a:solidFill>
          <a:schemeClr val="phClr"/>
        </a:solidFill>
        <a:gradFill rotWithShape="1">
          <a:gsLst>
            <a:gs pos="0">
              <a:schemeClr val="phClr">
                <a:tint val="95000"/>
              </a:schemeClr>
            </a:gs>
            <a:gs pos="100000">
              <a:schemeClr val="phClr">
                <a:shade val="40000"/>
                <a:satMod val="180000"/>
              </a:schemeClr>
            </a:gs>
          </a:gsLst>
          <a:lin ang="5400000" scaled="0"/>
        </a:gradFill>
        <a:blipFill>
          <a:blip xmlns:r="http://schemas.openxmlformats.org/officeDocument/2006/relationships" r:embed="rId1">
            <a:duotone>
              <a:schemeClr val="phClr">
                <a:shade val="14000"/>
                <a:satMod val="280000"/>
              </a:schemeClr>
              <a:schemeClr val="phClr">
                <a:tint val="60000"/>
                <a:satMod val="120000"/>
              </a:schemeClr>
            </a:duotone>
          </a:blip>
          <a:stretch/>
        </a:blipFill>
      </a:bgFillStyleLst>
    </a:fmtScheme>
  </a:themeElements>
  <a:objectDefaults/>
  <a:extraClrSchemeLst/>
</a:theme>
</file>

<file path=ppt/theme/theme2.xml><?xml version="1.0" encoding="utf-8"?>
<a:theme xmlns:a="http://schemas.openxmlformats.org/drawingml/2006/main" name="Civic">
  <a:themeElements>
    <a:clrScheme name="Civic">
      <a:dk1>
        <a:sysClr val="windowText" lastClr="000000"/>
      </a:dk1>
      <a:lt1>
        <a:sysClr val="window" lastClr="FFFFFF"/>
      </a:lt1>
      <a:dk2>
        <a:srgbClr val="646B86"/>
      </a:dk2>
      <a:lt2>
        <a:srgbClr val="C5D1D7"/>
      </a:lt2>
      <a:accent1>
        <a:srgbClr val="D16349"/>
      </a:accent1>
      <a:accent2>
        <a:srgbClr val="CCB400"/>
      </a:accent2>
      <a:accent3>
        <a:srgbClr val="8CADAE"/>
      </a:accent3>
      <a:accent4>
        <a:srgbClr val="8C7B70"/>
      </a:accent4>
      <a:accent5>
        <a:srgbClr val="8FB08C"/>
      </a:accent5>
      <a:accent6>
        <a:srgbClr val="D19049"/>
      </a:accent6>
      <a:hlink>
        <a:srgbClr val="00A3D6"/>
      </a:hlink>
      <a:folHlink>
        <a:srgbClr val="694F07"/>
      </a:folHlink>
    </a:clrScheme>
    <a:fontScheme name="Civic">
      <a:majorFont>
        <a:latin typeface="Georgia"/>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eorgia"/>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Civic">
      <a:fillStyleLst>
        <a:solidFill>
          <a:schemeClr val="phClr"/>
        </a:solidFill>
        <a:solidFill>
          <a:schemeClr val="phClr">
            <a:tint val="45000"/>
          </a:schemeClr>
        </a:solidFill>
        <a:solidFill>
          <a:schemeClr val="phClr">
            <a:tint val="95000"/>
          </a:schemeClr>
        </a:solidFill>
      </a:fillStyleLst>
      <a:lnStyleLst>
        <a:ln w="9525" cap="flat" cmpd="sng" algn="ctr">
          <a:solidFill>
            <a:schemeClr val="phClr"/>
          </a:solidFill>
          <a:prstDash val="solid"/>
        </a:ln>
        <a:ln w="11429" cap="flat" cmpd="sng" algn="ctr">
          <a:solidFill>
            <a:schemeClr val="phClr"/>
          </a:solidFill>
          <a:prstDash val="sysDash"/>
        </a:ln>
        <a:ln w="20000" cap="flat" cmpd="sng" algn="ctr">
          <a:solidFill>
            <a:schemeClr val="phClr"/>
          </a:solidFill>
          <a:prstDash val="solid"/>
        </a:ln>
      </a:lnStyleLst>
      <a:effectStyleLst>
        <a:effectStyle>
          <a:effectLst>
            <a:outerShdw blurRad="50800" dist="25400" dir="5400000" rotWithShape="0">
              <a:srgbClr val="000000">
                <a:alpha val="35000"/>
              </a:srgbClr>
            </a:outerShdw>
          </a:effectLst>
        </a:effectStyle>
        <a:effectStyle>
          <a:effectLst>
            <a:outerShdw blurRad="50800" dist="25400" dir="5400000" rotWithShape="0">
              <a:srgbClr val="000000">
                <a:alpha val="45000"/>
              </a:srgbClr>
            </a:outerShdw>
          </a:effectLst>
          <a:scene3d>
            <a:camera prst="orthographicFront" fov="0">
              <a:rot lat="0" lon="0" rev="0"/>
            </a:camera>
            <a:lightRig rig="threePt" dir="t">
              <a:rot lat="0" lon="0" rev="0"/>
            </a:lightRig>
          </a:scene3d>
          <a:sp3d contourW="9525" prstMaterial="matte">
            <a:bevelT w="0" h="0"/>
            <a:contourClr>
              <a:schemeClr val="phClr">
                <a:shade val="70000"/>
                <a:satMod val="105000"/>
              </a:schemeClr>
            </a:contourClr>
          </a:sp3d>
        </a:effectStyle>
        <a:effectStyle>
          <a:effectLst>
            <a:outerShdw blurRad="50800" dist="25400" dir="5400000" rotWithShape="0">
              <a:srgbClr val="000000">
                <a:alpha val="45000"/>
              </a:srgbClr>
            </a:outerShdw>
          </a:effectLst>
          <a:scene3d>
            <a:camera prst="orthographicFront" fov="0">
              <a:rot lat="0" lon="0" rev="0"/>
            </a:camera>
            <a:lightRig rig="soft" dir="b">
              <a:rot lat="0" lon="0" rev="0"/>
            </a:lightRig>
          </a:scene3d>
          <a:sp3d prstMaterial="dkEdge">
            <a:bevelT w="63500" h="63500" prst="cross"/>
            <a:contourClr>
              <a:schemeClr val="phClr"/>
            </a:contourClr>
          </a:sp3d>
        </a:effectStyle>
      </a:effectStyleLst>
      <a:bgFillStyleLst>
        <a:solidFill>
          <a:schemeClr val="phClr"/>
        </a:solidFill>
        <a:blipFill>
          <a:blip xmlns:r="http://schemas.openxmlformats.org/officeDocument/2006/relationships" r:embed="rId1">
            <a:duotone>
              <a:schemeClr val="phClr">
                <a:shade val="70000"/>
                <a:satMod val="115000"/>
              </a:schemeClr>
              <a:schemeClr val="phClr">
                <a:tint val="85000"/>
              </a:schemeClr>
            </a:duotone>
          </a:blip>
          <a:tile tx="0" ty="0" sx="85000" sy="85000" flip="none" algn="tl"/>
        </a:blipFill>
        <a:blipFill>
          <a:blip xmlns:r="http://schemas.openxmlformats.org/officeDocument/2006/relationships" r:embed="rId2">
            <a:duotone>
              <a:schemeClr val="phClr">
                <a:shade val="65000"/>
                <a:satMod val="115000"/>
              </a:schemeClr>
              <a:schemeClr val="phClr">
                <a:tint val="85000"/>
              </a:schemeClr>
            </a:duotone>
          </a:blip>
          <a:tile tx="0" ty="0" sx="65000" sy="65000" flip="none" algn="tl"/>
        </a:blip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22849</TotalTime>
  <Words>2916</Words>
  <Application>Microsoft Office PowerPoint</Application>
  <PresentationFormat>On-screen Show (4:3)</PresentationFormat>
  <Paragraphs>176</Paragraphs>
  <Slides>25</Slides>
  <Notes>25</Notes>
  <HiddenSlides>0</HiddenSlides>
  <MMClips>0</MMClips>
  <ScaleCrop>false</ScaleCrop>
  <HeadingPairs>
    <vt:vector size="6" baseType="variant">
      <vt:variant>
        <vt:lpstr>Theme</vt:lpstr>
      </vt:variant>
      <vt:variant>
        <vt:i4>2</vt:i4>
      </vt:variant>
      <vt:variant>
        <vt:lpstr>Embedded OLE Servers</vt:lpstr>
      </vt:variant>
      <vt:variant>
        <vt:i4>1</vt:i4>
      </vt:variant>
      <vt:variant>
        <vt:lpstr>Slide Titles</vt:lpstr>
      </vt:variant>
      <vt:variant>
        <vt:i4>25</vt:i4>
      </vt:variant>
    </vt:vector>
  </HeadingPairs>
  <TitlesOfParts>
    <vt:vector size="28" baseType="lpstr">
      <vt:lpstr>Elemental</vt:lpstr>
      <vt:lpstr>Civic</vt:lpstr>
      <vt:lpstr>Document</vt:lpstr>
      <vt:lpstr>PowerPoint Presentation</vt:lpstr>
      <vt:lpstr>Objectives</vt:lpstr>
      <vt:lpstr>Principles of Effective         Correctional Intervention</vt:lpstr>
      <vt:lpstr>Risk Principle</vt:lpstr>
      <vt:lpstr>Need Principle</vt:lpstr>
      <vt:lpstr>Responsivity Principle</vt:lpstr>
      <vt:lpstr>PowerPoint Presentation</vt:lpstr>
      <vt:lpstr>PowerPoint Presentation</vt:lpstr>
      <vt:lpstr>PowerPoint Presentation</vt:lpstr>
      <vt:lpstr>PowerPoint Presentation</vt:lpstr>
      <vt:lpstr>Social Learning Theory</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Quick RNR Recap</vt:lpstr>
      <vt:lpstr>Tell Me How</vt:lpstr>
      <vt:lpstr>Tell Me More</vt:lpstr>
    </vt:vector>
  </TitlesOfParts>
  <Company>18th Judicial Circuit Court</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LSI Training Emphasizes Three Important Performance Objectives:</dc:title>
  <dc:creator>Department of Probation and C</dc:creator>
  <cp:lastModifiedBy>Tamara S Axelsson</cp:lastModifiedBy>
  <cp:revision>835</cp:revision>
  <cp:lastPrinted>2012-10-25T03:12:08Z</cp:lastPrinted>
  <dcterms:created xsi:type="dcterms:W3CDTF">2004-07-15T14:29:32Z</dcterms:created>
  <dcterms:modified xsi:type="dcterms:W3CDTF">2017-02-28T22:34:40Z</dcterms:modified>
</cp:coreProperties>
</file>