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32004000" cy="2103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27" d="100"/>
          <a:sy n="27" d="100"/>
        </p:scale>
        <p:origin x="10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0300" y="3441913"/>
            <a:ext cx="27203400" cy="7321973"/>
          </a:xfrm>
        </p:spPr>
        <p:txBody>
          <a:bodyPr anchor="b"/>
          <a:lstStyle>
            <a:lvl1pPr algn="ctr">
              <a:defRPr sz="1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00500" y="11046250"/>
            <a:ext cx="24003000" cy="5077670"/>
          </a:xfrm>
        </p:spPr>
        <p:txBody>
          <a:bodyPr/>
          <a:lstStyle>
            <a:lvl1pPr marL="0" indent="0" algn="ctr">
              <a:buNone/>
              <a:defRPr sz="7360"/>
            </a:lvl1pPr>
            <a:lvl2pPr marL="1402095" indent="0" algn="ctr">
              <a:buNone/>
              <a:defRPr sz="6133"/>
            </a:lvl2pPr>
            <a:lvl3pPr marL="2804190" indent="0" algn="ctr">
              <a:buNone/>
              <a:defRPr sz="5520"/>
            </a:lvl3pPr>
            <a:lvl4pPr marL="4206286" indent="0" algn="ctr">
              <a:buNone/>
              <a:defRPr sz="4907"/>
            </a:lvl4pPr>
            <a:lvl5pPr marL="5608381" indent="0" algn="ctr">
              <a:buNone/>
              <a:defRPr sz="4907"/>
            </a:lvl5pPr>
            <a:lvl6pPr marL="7010476" indent="0" algn="ctr">
              <a:buNone/>
              <a:defRPr sz="4907"/>
            </a:lvl6pPr>
            <a:lvl7pPr marL="8412571" indent="0" algn="ctr">
              <a:buNone/>
              <a:defRPr sz="4907"/>
            </a:lvl7pPr>
            <a:lvl8pPr marL="9814667" indent="0" algn="ctr">
              <a:buNone/>
              <a:defRPr sz="4907"/>
            </a:lvl8pPr>
            <a:lvl9pPr marL="11216762" indent="0" algn="ctr">
              <a:buNone/>
              <a:defRPr sz="490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7DC8-F883-430F-9B99-765B4D95F26A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9AD29-24BA-4E65-B610-D2A2CEABB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58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7DC8-F883-430F-9B99-765B4D95F26A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9AD29-24BA-4E65-B610-D2A2CEABB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312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902864" y="1119717"/>
            <a:ext cx="6900863" cy="17822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0277" y="1119717"/>
            <a:ext cx="20302538" cy="17822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7DC8-F883-430F-9B99-765B4D95F26A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9AD29-24BA-4E65-B610-D2A2CEABB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559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7DC8-F883-430F-9B99-765B4D95F26A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9AD29-24BA-4E65-B610-D2A2CEABB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102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08" y="5243201"/>
            <a:ext cx="27603450" cy="8748393"/>
          </a:xfrm>
        </p:spPr>
        <p:txBody>
          <a:bodyPr anchor="b"/>
          <a:lstStyle>
            <a:lvl1pPr>
              <a:defRPr sz="1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3608" y="14074358"/>
            <a:ext cx="27603450" cy="4600573"/>
          </a:xfrm>
        </p:spPr>
        <p:txBody>
          <a:bodyPr/>
          <a:lstStyle>
            <a:lvl1pPr marL="0" indent="0">
              <a:buNone/>
              <a:defRPr sz="7360">
                <a:solidFill>
                  <a:schemeClr val="tx1"/>
                </a:solidFill>
              </a:defRPr>
            </a:lvl1pPr>
            <a:lvl2pPr marL="1402095" indent="0">
              <a:buNone/>
              <a:defRPr sz="6133">
                <a:solidFill>
                  <a:schemeClr val="tx1">
                    <a:tint val="75000"/>
                  </a:schemeClr>
                </a:solidFill>
              </a:defRPr>
            </a:lvl2pPr>
            <a:lvl3pPr marL="2804190" indent="0">
              <a:buNone/>
              <a:defRPr sz="5520">
                <a:solidFill>
                  <a:schemeClr val="tx1">
                    <a:tint val="75000"/>
                  </a:schemeClr>
                </a:solidFill>
              </a:defRPr>
            </a:lvl3pPr>
            <a:lvl4pPr marL="4206286" indent="0">
              <a:buNone/>
              <a:defRPr sz="4907">
                <a:solidFill>
                  <a:schemeClr val="tx1">
                    <a:tint val="75000"/>
                  </a:schemeClr>
                </a:solidFill>
              </a:defRPr>
            </a:lvl4pPr>
            <a:lvl5pPr marL="5608381" indent="0">
              <a:buNone/>
              <a:defRPr sz="4907">
                <a:solidFill>
                  <a:schemeClr val="tx1">
                    <a:tint val="75000"/>
                  </a:schemeClr>
                </a:solidFill>
              </a:defRPr>
            </a:lvl5pPr>
            <a:lvl6pPr marL="7010476" indent="0">
              <a:buNone/>
              <a:defRPr sz="4907">
                <a:solidFill>
                  <a:schemeClr val="tx1">
                    <a:tint val="75000"/>
                  </a:schemeClr>
                </a:solidFill>
              </a:defRPr>
            </a:lvl6pPr>
            <a:lvl7pPr marL="8412571" indent="0">
              <a:buNone/>
              <a:defRPr sz="4907">
                <a:solidFill>
                  <a:schemeClr val="tx1">
                    <a:tint val="75000"/>
                  </a:schemeClr>
                </a:solidFill>
              </a:defRPr>
            </a:lvl7pPr>
            <a:lvl8pPr marL="9814667" indent="0">
              <a:buNone/>
              <a:defRPr sz="4907">
                <a:solidFill>
                  <a:schemeClr val="tx1">
                    <a:tint val="75000"/>
                  </a:schemeClr>
                </a:solidFill>
              </a:defRPr>
            </a:lvl8pPr>
            <a:lvl9pPr marL="11216762" indent="0">
              <a:buNone/>
              <a:defRPr sz="49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7DC8-F883-430F-9B99-765B4D95F26A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9AD29-24BA-4E65-B610-D2A2CEABB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600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0275" y="5598583"/>
            <a:ext cx="13601700" cy="133441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2025" y="5598583"/>
            <a:ext cx="13601700" cy="133441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7DC8-F883-430F-9B99-765B4D95F26A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9AD29-24BA-4E65-B610-D2A2CEABB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722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4443" y="1119721"/>
            <a:ext cx="27603450" cy="406506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447" y="5155567"/>
            <a:ext cx="13539190" cy="2526663"/>
          </a:xfrm>
        </p:spPr>
        <p:txBody>
          <a:bodyPr anchor="b"/>
          <a:lstStyle>
            <a:lvl1pPr marL="0" indent="0">
              <a:buNone/>
              <a:defRPr sz="7360" b="1"/>
            </a:lvl1pPr>
            <a:lvl2pPr marL="1402095" indent="0">
              <a:buNone/>
              <a:defRPr sz="6133" b="1"/>
            </a:lvl2pPr>
            <a:lvl3pPr marL="2804190" indent="0">
              <a:buNone/>
              <a:defRPr sz="5520" b="1"/>
            </a:lvl3pPr>
            <a:lvl4pPr marL="4206286" indent="0">
              <a:buNone/>
              <a:defRPr sz="4907" b="1"/>
            </a:lvl4pPr>
            <a:lvl5pPr marL="5608381" indent="0">
              <a:buNone/>
              <a:defRPr sz="4907" b="1"/>
            </a:lvl5pPr>
            <a:lvl6pPr marL="7010476" indent="0">
              <a:buNone/>
              <a:defRPr sz="4907" b="1"/>
            </a:lvl6pPr>
            <a:lvl7pPr marL="8412571" indent="0">
              <a:buNone/>
              <a:defRPr sz="4907" b="1"/>
            </a:lvl7pPr>
            <a:lvl8pPr marL="9814667" indent="0">
              <a:buNone/>
              <a:defRPr sz="4907" b="1"/>
            </a:lvl8pPr>
            <a:lvl9pPr marL="11216762" indent="0">
              <a:buNone/>
              <a:defRPr sz="49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4447" y="7682230"/>
            <a:ext cx="13539190" cy="112994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202027" y="5155567"/>
            <a:ext cx="13605869" cy="2526663"/>
          </a:xfrm>
        </p:spPr>
        <p:txBody>
          <a:bodyPr anchor="b"/>
          <a:lstStyle>
            <a:lvl1pPr marL="0" indent="0">
              <a:buNone/>
              <a:defRPr sz="7360" b="1"/>
            </a:lvl1pPr>
            <a:lvl2pPr marL="1402095" indent="0">
              <a:buNone/>
              <a:defRPr sz="6133" b="1"/>
            </a:lvl2pPr>
            <a:lvl3pPr marL="2804190" indent="0">
              <a:buNone/>
              <a:defRPr sz="5520" b="1"/>
            </a:lvl3pPr>
            <a:lvl4pPr marL="4206286" indent="0">
              <a:buNone/>
              <a:defRPr sz="4907" b="1"/>
            </a:lvl4pPr>
            <a:lvl5pPr marL="5608381" indent="0">
              <a:buNone/>
              <a:defRPr sz="4907" b="1"/>
            </a:lvl5pPr>
            <a:lvl6pPr marL="7010476" indent="0">
              <a:buNone/>
              <a:defRPr sz="4907" b="1"/>
            </a:lvl6pPr>
            <a:lvl7pPr marL="8412571" indent="0">
              <a:buNone/>
              <a:defRPr sz="4907" b="1"/>
            </a:lvl7pPr>
            <a:lvl8pPr marL="9814667" indent="0">
              <a:buNone/>
              <a:defRPr sz="4907" b="1"/>
            </a:lvl8pPr>
            <a:lvl9pPr marL="11216762" indent="0">
              <a:buNone/>
              <a:defRPr sz="49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202027" y="7682230"/>
            <a:ext cx="13605869" cy="112994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7DC8-F883-430F-9B99-765B4D95F26A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9AD29-24BA-4E65-B610-D2A2CEABB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501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7DC8-F883-430F-9B99-765B4D95F26A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9AD29-24BA-4E65-B610-D2A2CEABB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522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7DC8-F883-430F-9B99-765B4D95F26A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9AD29-24BA-4E65-B610-D2A2CEABB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64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4444" y="1402080"/>
            <a:ext cx="10322123" cy="4907280"/>
          </a:xfrm>
        </p:spPr>
        <p:txBody>
          <a:bodyPr anchor="b"/>
          <a:lstStyle>
            <a:lvl1pPr>
              <a:defRPr sz="981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05869" y="3028108"/>
            <a:ext cx="16202025" cy="14945783"/>
          </a:xfrm>
        </p:spPr>
        <p:txBody>
          <a:bodyPr/>
          <a:lstStyle>
            <a:lvl1pPr>
              <a:defRPr sz="9813"/>
            </a:lvl1pPr>
            <a:lvl2pPr>
              <a:defRPr sz="8587"/>
            </a:lvl2pPr>
            <a:lvl3pPr>
              <a:defRPr sz="7360"/>
            </a:lvl3pPr>
            <a:lvl4pPr>
              <a:defRPr sz="6133"/>
            </a:lvl4pPr>
            <a:lvl5pPr>
              <a:defRPr sz="6133"/>
            </a:lvl5pPr>
            <a:lvl6pPr>
              <a:defRPr sz="6133"/>
            </a:lvl6pPr>
            <a:lvl7pPr>
              <a:defRPr sz="6133"/>
            </a:lvl7pPr>
            <a:lvl8pPr>
              <a:defRPr sz="6133"/>
            </a:lvl8pPr>
            <a:lvl9pPr>
              <a:defRPr sz="6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4444" y="6309360"/>
            <a:ext cx="10322123" cy="11688870"/>
          </a:xfrm>
        </p:spPr>
        <p:txBody>
          <a:bodyPr/>
          <a:lstStyle>
            <a:lvl1pPr marL="0" indent="0">
              <a:buNone/>
              <a:defRPr sz="4907"/>
            </a:lvl1pPr>
            <a:lvl2pPr marL="1402095" indent="0">
              <a:buNone/>
              <a:defRPr sz="4293"/>
            </a:lvl2pPr>
            <a:lvl3pPr marL="2804190" indent="0">
              <a:buNone/>
              <a:defRPr sz="3680"/>
            </a:lvl3pPr>
            <a:lvl4pPr marL="4206286" indent="0">
              <a:buNone/>
              <a:defRPr sz="3067"/>
            </a:lvl4pPr>
            <a:lvl5pPr marL="5608381" indent="0">
              <a:buNone/>
              <a:defRPr sz="3067"/>
            </a:lvl5pPr>
            <a:lvl6pPr marL="7010476" indent="0">
              <a:buNone/>
              <a:defRPr sz="3067"/>
            </a:lvl6pPr>
            <a:lvl7pPr marL="8412571" indent="0">
              <a:buNone/>
              <a:defRPr sz="3067"/>
            </a:lvl7pPr>
            <a:lvl8pPr marL="9814667" indent="0">
              <a:buNone/>
              <a:defRPr sz="3067"/>
            </a:lvl8pPr>
            <a:lvl9pPr marL="11216762" indent="0">
              <a:buNone/>
              <a:defRPr sz="3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7DC8-F883-430F-9B99-765B4D95F26A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9AD29-24BA-4E65-B610-D2A2CEABB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82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4444" y="1402080"/>
            <a:ext cx="10322123" cy="4907280"/>
          </a:xfrm>
        </p:spPr>
        <p:txBody>
          <a:bodyPr anchor="b"/>
          <a:lstStyle>
            <a:lvl1pPr>
              <a:defRPr sz="981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605869" y="3028108"/>
            <a:ext cx="16202025" cy="14945783"/>
          </a:xfrm>
        </p:spPr>
        <p:txBody>
          <a:bodyPr anchor="t"/>
          <a:lstStyle>
            <a:lvl1pPr marL="0" indent="0">
              <a:buNone/>
              <a:defRPr sz="9813"/>
            </a:lvl1pPr>
            <a:lvl2pPr marL="1402095" indent="0">
              <a:buNone/>
              <a:defRPr sz="8587"/>
            </a:lvl2pPr>
            <a:lvl3pPr marL="2804190" indent="0">
              <a:buNone/>
              <a:defRPr sz="7360"/>
            </a:lvl3pPr>
            <a:lvl4pPr marL="4206286" indent="0">
              <a:buNone/>
              <a:defRPr sz="6133"/>
            </a:lvl4pPr>
            <a:lvl5pPr marL="5608381" indent="0">
              <a:buNone/>
              <a:defRPr sz="6133"/>
            </a:lvl5pPr>
            <a:lvl6pPr marL="7010476" indent="0">
              <a:buNone/>
              <a:defRPr sz="6133"/>
            </a:lvl6pPr>
            <a:lvl7pPr marL="8412571" indent="0">
              <a:buNone/>
              <a:defRPr sz="6133"/>
            </a:lvl7pPr>
            <a:lvl8pPr marL="9814667" indent="0">
              <a:buNone/>
              <a:defRPr sz="6133"/>
            </a:lvl8pPr>
            <a:lvl9pPr marL="11216762" indent="0">
              <a:buNone/>
              <a:defRPr sz="61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4444" y="6309360"/>
            <a:ext cx="10322123" cy="11688870"/>
          </a:xfrm>
        </p:spPr>
        <p:txBody>
          <a:bodyPr/>
          <a:lstStyle>
            <a:lvl1pPr marL="0" indent="0">
              <a:buNone/>
              <a:defRPr sz="4907"/>
            </a:lvl1pPr>
            <a:lvl2pPr marL="1402095" indent="0">
              <a:buNone/>
              <a:defRPr sz="4293"/>
            </a:lvl2pPr>
            <a:lvl3pPr marL="2804190" indent="0">
              <a:buNone/>
              <a:defRPr sz="3680"/>
            </a:lvl3pPr>
            <a:lvl4pPr marL="4206286" indent="0">
              <a:buNone/>
              <a:defRPr sz="3067"/>
            </a:lvl4pPr>
            <a:lvl5pPr marL="5608381" indent="0">
              <a:buNone/>
              <a:defRPr sz="3067"/>
            </a:lvl5pPr>
            <a:lvl6pPr marL="7010476" indent="0">
              <a:buNone/>
              <a:defRPr sz="3067"/>
            </a:lvl6pPr>
            <a:lvl7pPr marL="8412571" indent="0">
              <a:buNone/>
              <a:defRPr sz="3067"/>
            </a:lvl7pPr>
            <a:lvl8pPr marL="9814667" indent="0">
              <a:buNone/>
              <a:defRPr sz="3067"/>
            </a:lvl8pPr>
            <a:lvl9pPr marL="11216762" indent="0">
              <a:buNone/>
              <a:defRPr sz="3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7DC8-F883-430F-9B99-765B4D95F26A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9AD29-24BA-4E65-B610-D2A2CEABB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646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00275" y="1119721"/>
            <a:ext cx="27603450" cy="40650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5" y="5598583"/>
            <a:ext cx="27603450" cy="13344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00275" y="19492811"/>
            <a:ext cx="7200900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77DC8-F883-430F-9B99-765B4D95F26A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01325" y="19492811"/>
            <a:ext cx="10801350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602825" y="19492811"/>
            <a:ext cx="7200900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9AD29-24BA-4E65-B610-D2A2CEABB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134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04190" rtl="0" eaLnBrk="1" latinLnBrk="0" hangingPunct="1">
        <a:lnSpc>
          <a:spcPct val="90000"/>
        </a:lnSpc>
        <a:spcBef>
          <a:spcPct val="0"/>
        </a:spcBef>
        <a:buNone/>
        <a:defRPr sz="134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01048" indent="-701048" algn="l" defTabSz="2804190" rtl="0" eaLnBrk="1" latinLnBrk="0" hangingPunct="1">
        <a:lnSpc>
          <a:spcPct val="90000"/>
        </a:lnSpc>
        <a:spcBef>
          <a:spcPts val="3067"/>
        </a:spcBef>
        <a:buFont typeface="Arial" panose="020B0604020202020204" pitchFamily="34" charset="0"/>
        <a:buChar char="•"/>
        <a:defRPr sz="8587" kern="1200">
          <a:solidFill>
            <a:schemeClr val="tx1"/>
          </a:solidFill>
          <a:latin typeface="+mn-lt"/>
          <a:ea typeface="+mn-ea"/>
          <a:cs typeface="+mn-cs"/>
        </a:defRPr>
      </a:lvl1pPr>
      <a:lvl2pPr marL="2103143" indent="-701048" algn="l" defTabSz="2804190" rtl="0" eaLnBrk="1" latinLnBrk="0" hangingPunct="1">
        <a:lnSpc>
          <a:spcPct val="90000"/>
        </a:lnSpc>
        <a:spcBef>
          <a:spcPts val="1533"/>
        </a:spcBef>
        <a:buFont typeface="Arial" panose="020B0604020202020204" pitchFamily="34" charset="0"/>
        <a:buChar char="•"/>
        <a:defRPr sz="7360" kern="1200">
          <a:solidFill>
            <a:schemeClr val="tx1"/>
          </a:solidFill>
          <a:latin typeface="+mn-lt"/>
          <a:ea typeface="+mn-ea"/>
          <a:cs typeface="+mn-cs"/>
        </a:defRPr>
      </a:lvl2pPr>
      <a:lvl3pPr marL="3505238" indent="-701048" algn="l" defTabSz="2804190" rtl="0" eaLnBrk="1" latinLnBrk="0" hangingPunct="1">
        <a:lnSpc>
          <a:spcPct val="90000"/>
        </a:lnSpc>
        <a:spcBef>
          <a:spcPts val="1533"/>
        </a:spcBef>
        <a:buFont typeface="Arial" panose="020B0604020202020204" pitchFamily="34" charset="0"/>
        <a:buChar char="•"/>
        <a:defRPr sz="6133" kern="1200">
          <a:solidFill>
            <a:schemeClr val="tx1"/>
          </a:solidFill>
          <a:latin typeface="+mn-lt"/>
          <a:ea typeface="+mn-ea"/>
          <a:cs typeface="+mn-cs"/>
        </a:defRPr>
      </a:lvl3pPr>
      <a:lvl4pPr marL="4907333" indent="-701048" algn="l" defTabSz="2804190" rtl="0" eaLnBrk="1" latinLnBrk="0" hangingPunct="1">
        <a:lnSpc>
          <a:spcPct val="90000"/>
        </a:lnSpc>
        <a:spcBef>
          <a:spcPts val="1533"/>
        </a:spcBef>
        <a:buFont typeface="Arial" panose="020B0604020202020204" pitchFamily="34" charset="0"/>
        <a:buChar char="•"/>
        <a:defRPr sz="5520" kern="1200">
          <a:solidFill>
            <a:schemeClr val="tx1"/>
          </a:solidFill>
          <a:latin typeface="+mn-lt"/>
          <a:ea typeface="+mn-ea"/>
          <a:cs typeface="+mn-cs"/>
        </a:defRPr>
      </a:lvl4pPr>
      <a:lvl5pPr marL="6309429" indent="-701048" algn="l" defTabSz="2804190" rtl="0" eaLnBrk="1" latinLnBrk="0" hangingPunct="1">
        <a:lnSpc>
          <a:spcPct val="90000"/>
        </a:lnSpc>
        <a:spcBef>
          <a:spcPts val="1533"/>
        </a:spcBef>
        <a:buFont typeface="Arial" panose="020B0604020202020204" pitchFamily="34" charset="0"/>
        <a:buChar char="•"/>
        <a:defRPr sz="5520" kern="1200">
          <a:solidFill>
            <a:schemeClr val="tx1"/>
          </a:solidFill>
          <a:latin typeface="+mn-lt"/>
          <a:ea typeface="+mn-ea"/>
          <a:cs typeface="+mn-cs"/>
        </a:defRPr>
      </a:lvl5pPr>
      <a:lvl6pPr marL="7711524" indent="-701048" algn="l" defTabSz="2804190" rtl="0" eaLnBrk="1" latinLnBrk="0" hangingPunct="1">
        <a:lnSpc>
          <a:spcPct val="90000"/>
        </a:lnSpc>
        <a:spcBef>
          <a:spcPts val="1533"/>
        </a:spcBef>
        <a:buFont typeface="Arial" panose="020B0604020202020204" pitchFamily="34" charset="0"/>
        <a:buChar char="•"/>
        <a:defRPr sz="5520" kern="1200">
          <a:solidFill>
            <a:schemeClr val="tx1"/>
          </a:solidFill>
          <a:latin typeface="+mn-lt"/>
          <a:ea typeface="+mn-ea"/>
          <a:cs typeface="+mn-cs"/>
        </a:defRPr>
      </a:lvl6pPr>
      <a:lvl7pPr marL="9113619" indent="-701048" algn="l" defTabSz="2804190" rtl="0" eaLnBrk="1" latinLnBrk="0" hangingPunct="1">
        <a:lnSpc>
          <a:spcPct val="90000"/>
        </a:lnSpc>
        <a:spcBef>
          <a:spcPts val="1533"/>
        </a:spcBef>
        <a:buFont typeface="Arial" panose="020B0604020202020204" pitchFamily="34" charset="0"/>
        <a:buChar char="•"/>
        <a:defRPr sz="5520" kern="1200">
          <a:solidFill>
            <a:schemeClr val="tx1"/>
          </a:solidFill>
          <a:latin typeface="+mn-lt"/>
          <a:ea typeface="+mn-ea"/>
          <a:cs typeface="+mn-cs"/>
        </a:defRPr>
      </a:lvl7pPr>
      <a:lvl8pPr marL="10515714" indent="-701048" algn="l" defTabSz="2804190" rtl="0" eaLnBrk="1" latinLnBrk="0" hangingPunct="1">
        <a:lnSpc>
          <a:spcPct val="90000"/>
        </a:lnSpc>
        <a:spcBef>
          <a:spcPts val="1533"/>
        </a:spcBef>
        <a:buFont typeface="Arial" panose="020B0604020202020204" pitchFamily="34" charset="0"/>
        <a:buChar char="•"/>
        <a:defRPr sz="5520" kern="1200">
          <a:solidFill>
            <a:schemeClr val="tx1"/>
          </a:solidFill>
          <a:latin typeface="+mn-lt"/>
          <a:ea typeface="+mn-ea"/>
          <a:cs typeface="+mn-cs"/>
        </a:defRPr>
      </a:lvl8pPr>
      <a:lvl9pPr marL="11917810" indent="-701048" algn="l" defTabSz="2804190" rtl="0" eaLnBrk="1" latinLnBrk="0" hangingPunct="1">
        <a:lnSpc>
          <a:spcPct val="90000"/>
        </a:lnSpc>
        <a:spcBef>
          <a:spcPts val="1533"/>
        </a:spcBef>
        <a:buFont typeface="Arial" panose="020B0604020202020204" pitchFamily="34" charset="0"/>
        <a:buChar char="•"/>
        <a:defRPr sz="5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04190" rtl="0" eaLnBrk="1" latinLnBrk="0" hangingPunct="1">
        <a:defRPr sz="5520" kern="1200">
          <a:solidFill>
            <a:schemeClr val="tx1"/>
          </a:solidFill>
          <a:latin typeface="+mn-lt"/>
          <a:ea typeface="+mn-ea"/>
          <a:cs typeface="+mn-cs"/>
        </a:defRPr>
      </a:lvl1pPr>
      <a:lvl2pPr marL="1402095" algn="l" defTabSz="2804190" rtl="0" eaLnBrk="1" latinLnBrk="0" hangingPunct="1">
        <a:defRPr sz="5520" kern="1200">
          <a:solidFill>
            <a:schemeClr val="tx1"/>
          </a:solidFill>
          <a:latin typeface="+mn-lt"/>
          <a:ea typeface="+mn-ea"/>
          <a:cs typeface="+mn-cs"/>
        </a:defRPr>
      </a:lvl2pPr>
      <a:lvl3pPr marL="2804190" algn="l" defTabSz="2804190" rtl="0" eaLnBrk="1" latinLnBrk="0" hangingPunct="1">
        <a:defRPr sz="5520" kern="1200">
          <a:solidFill>
            <a:schemeClr val="tx1"/>
          </a:solidFill>
          <a:latin typeface="+mn-lt"/>
          <a:ea typeface="+mn-ea"/>
          <a:cs typeface="+mn-cs"/>
        </a:defRPr>
      </a:lvl3pPr>
      <a:lvl4pPr marL="4206286" algn="l" defTabSz="2804190" rtl="0" eaLnBrk="1" latinLnBrk="0" hangingPunct="1">
        <a:defRPr sz="5520" kern="1200">
          <a:solidFill>
            <a:schemeClr val="tx1"/>
          </a:solidFill>
          <a:latin typeface="+mn-lt"/>
          <a:ea typeface="+mn-ea"/>
          <a:cs typeface="+mn-cs"/>
        </a:defRPr>
      </a:lvl4pPr>
      <a:lvl5pPr marL="5608381" algn="l" defTabSz="2804190" rtl="0" eaLnBrk="1" latinLnBrk="0" hangingPunct="1">
        <a:defRPr sz="5520" kern="1200">
          <a:solidFill>
            <a:schemeClr val="tx1"/>
          </a:solidFill>
          <a:latin typeface="+mn-lt"/>
          <a:ea typeface="+mn-ea"/>
          <a:cs typeface="+mn-cs"/>
        </a:defRPr>
      </a:lvl5pPr>
      <a:lvl6pPr marL="7010476" algn="l" defTabSz="2804190" rtl="0" eaLnBrk="1" latinLnBrk="0" hangingPunct="1">
        <a:defRPr sz="5520" kern="1200">
          <a:solidFill>
            <a:schemeClr val="tx1"/>
          </a:solidFill>
          <a:latin typeface="+mn-lt"/>
          <a:ea typeface="+mn-ea"/>
          <a:cs typeface="+mn-cs"/>
        </a:defRPr>
      </a:lvl6pPr>
      <a:lvl7pPr marL="8412571" algn="l" defTabSz="2804190" rtl="0" eaLnBrk="1" latinLnBrk="0" hangingPunct="1">
        <a:defRPr sz="5520" kern="1200">
          <a:solidFill>
            <a:schemeClr val="tx1"/>
          </a:solidFill>
          <a:latin typeface="+mn-lt"/>
          <a:ea typeface="+mn-ea"/>
          <a:cs typeface="+mn-cs"/>
        </a:defRPr>
      </a:lvl7pPr>
      <a:lvl8pPr marL="9814667" algn="l" defTabSz="2804190" rtl="0" eaLnBrk="1" latinLnBrk="0" hangingPunct="1">
        <a:defRPr sz="5520" kern="1200">
          <a:solidFill>
            <a:schemeClr val="tx1"/>
          </a:solidFill>
          <a:latin typeface="+mn-lt"/>
          <a:ea typeface="+mn-ea"/>
          <a:cs typeface="+mn-cs"/>
        </a:defRPr>
      </a:lvl8pPr>
      <a:lvl9pPr marL="11216762" algn="l" defTabSz="2804190" rtl="0" eaLnBrk="1" latinLnBrk="0" hangingPunct="1">
        <a:defRPr sz="5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7123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132A0E88F50D44B3730FF7C082F6ED" ma:contentTypeVersion="13" ma:contentTypeDescription="Create a new document." ma:contentTypeScope="" ma:versionID="bf46c65ec72eb7afff59195288e843a9">
  <xsd:schema xmlns:xsd="http://www.w3.org/2001/XMLSchema" xmlns:xs="http://www.w3.org/2001/XMLSchema" xmlns:p="http://schemas.microsoft.com/office/2006/metadata/properties" xmlns:ns3="aa158801-2966-4ce6-9068-c6430c7fe396" xmlns:ns4="baf7c755-52cf-4d3b-ba2d-d276f87e43ad" targetNamespace="http://schemas.microsoft.com/office/2006/metadata/properties" ma:root="true" ma:fieldsID="9ff1734af02ab631d5075e9e966b00d9" ns3:_="" ns4:_="">
    <xsd:import namespace="aa158801-2966-4ce6-9068-c6430c7fe396"/>
    <xsd:import namespace="baf7c755-52cf-4d3b-ba2d-d276f87e43a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158801-2966-4ce6-9068-c6430c7fe3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7c755-52cf-4d3b-ba2d-d276f87e43a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576914D-8673-4EB9-A11E-CC829FFE91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158801-2966-4ce6-9068-c6430c7fe396"/>
    <ds:schemaRef ds:uri="baf7c755-52cf-4d3b-ba2d-d276f87e43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322469C-DFB3-4077-9A48-230D638187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06D05C0-1670-464E-B904-9831AA37D188}">
  <ds:schemaRefs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aa158801-2966-4ce6-9068-c6430c7fe396"/>
    <ds:schemaRef ds:uri="http://purl.org/dc/dcmitype/"/>
    <ds:schemaRef ds:uri="http://schemas.microsoft.com/office/infopath/2007/PartnerControls"/>
    <ds:schemaRef ds:uri="baf7c755-52cf-4d3b-ba2d-d276f87e43ad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Joseph Bruner</dc:creator>
  <cp:lastModifiedBy>Joseph Bruner</cp:lastModifiedBy>
  <cp:revision>1</cp:revision>
  <dcterms:created xsi:type="dcterms:W3CDTF">2022-03-19T00:52:45Z</dcterms:created>
  <dcterms:modified xsi:type="dcterms:W3CDTF">2022-03-19T00:54:12Z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0x0101000D132A0E88F50D44B3730FF7C082F6ED</vt:lpwstr>
  </property>
</Properties>
</file>