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21031200" cy="3200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8" d="100"/>
          <a:sy n="18" d="100"/>
        </p:scale>
        <p:origin x="26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7340" y="5237694"/>
            <a:ext cx="17876520" cy="11142133"/>
          </a:xfrm>
        </p:spPr>
        <p:txBody>
          <a:bodyPr anchor="b"/>
          <a:lstStyle>
            <a:lvl1pPr algn="ctr">
              <a:defRPr sz="13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28900" y="16809511"/>
            <a:ext cx="15773400" cy="7726889"/>
          </a:xfrm>
        </p:spPr>
        <p:txBody>
          <a:bodyPr/>
          <a:lstStyle>
            <a:lvl1pPr marL="0" indent="0" algn="ctr">
              <a:buNone/>
              <a:defRPr sz="5520"/>
            </a:lvl1pPr>
            <a:lvl2pPr marL="1051560" indent="0" algn="ctr">
              <a:buNone/>
              <a:defRPr sz="4600"/>
            </a:lvl2pPr>
            <a:lvl3pPr marL="2103120" indent="0" algn="ctr">
              <a:buNone/>
              <a:defRPr sz="4140"/>
            </a:lvl3pPr>
            <a:lvl4pPr marL="3154680" indent="0" algn="ctr">
              <a:buNone/>
              <a:defRPr sz="3680"/>
            </a:lvl4pPr>
            <a:lvl5pPr marL="4206240" indent="0" algn="ctr">
              <a:buNone/>
              <a:defRPr sz="3680"/>
            </a:lvl5pPr>
            <a:lvl6pPr marL="5257800" indent="0" algn="ctr">
              <a:buNone/>
              <a:defRPr sz="3680"/>
            </a:lvl6pPr>
            <a:lvl7pPr marL="6309360" indent="0" algn="ctr">
              <a:buNone/>
              <a:defRPr sz="3680"/>
            </a:lvl7pPr>
            <a:lvl8pPr marL="7360920" indent="0" algn="ctr">
              <a:buNone/>
              <a:defRPr sz="3680"/>
            </a:lvl8pPr>
            <a:lvl9pPr marL="8412480" indent="0" algn="ctr">
              <a:buNone/>
              <a:defRPr sz="3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9EB2C-FBFB-4F73-852A-1AF04769B004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A5BE2-45BB-4F1D-A6AB-C56F9B798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510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9EB2C-FBFB-4F73-852A-1AF04769B004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A5BE2-45BB-4F1D-A6AB-C56F9B798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812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050453" y="1703917"/>
            <a:ext cx="4534853" cy="271219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5896" y="1703917"/>
            <a:ext cx="13341668" cy="271219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9EB2C-FBFB-4F73-852A-1AF04769B004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A5BE2-45BB-4F1D-A6AB-C56F9B798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208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9EB2C-FBFB-4F73-852A-1AF04769B004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A5BE2-45BB-4F1D-A6AB-C56F9B798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123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4942" y="7978784"/>
            <a:ext cx="18139410" cy="13312773"/>
          </a:xfrm>
        </p:spPr>
        <p:txBody>
          <a:bodyPr anchor="b"/>
          <a:lstStyle>
            <a:lvl1pPr>
              <a:defRPr sz="13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4942" y="21417501"/>
            <a:ext cx="18139410" cy="7000873"/>
          </a:xfrm>
        </p:spPr>
        <p:txBody>
          <a:bodyPr/>
          <a:lstStyle>
            <a:lvl1pPr marL="0" indent="0">
              <a:buNone/>
              <a:defRPr sz="5520">
                <a:solidFill>
                  <a:schemeClr val="tx1"/>
                </a:solidFill>
              </a:defRPr>
            </a:lvl1pPr>
            <a:lvl2pPr marL="105156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2pPr>
            <a:lvl3pPr marL="2103120" indent="0">
              <a:buNone/>
              <a:defRPr sz="4140">
                <a:solidFill>
                  <a:schemeClr val="tx1">
                    <a:tint val="75000"/>
                  </a:schemeClr>
                </a:solidFill>
              </a:defRPr>
            </a:lvl3pPr>
            <a:lvl4pPr marL="3154680" indent="0">
              <a:buNone/>
              <a:defRPr sz="3680">
                <a:solidFill>
                  <a:schemeClr val="tx1">
                    <a:tint val="75000"/>
                  </a:schemeClr>
                </a:solidFill>
              </a:defRPr>
            </a:lvl4pPr>
            <a:lvl5pPr marL="4206240" indent="0">
              <a:buNone/>
              <a:defRPr sz="3680">
                <a:solidFill>
                  <a:schemeClr val="tx1">
                    <a:tint val="75000"/>
                  </a:schemeClr>
                </a:solidFill>
              </a:defRPr>
            </a:lvl5pPr>
            <a:lvl6pPr marL="5257800" indent="0">
              <a:buNone/>
              <a:defRPr sz="3680">
                <a:solidFill>
                  <a:schemeClr val="tx1">
                    <a:tint val="75000"/>
                  </a:schemeClr>
                </a:solidFill>
              </a:defRPr>
            </a:lvl6pPr>
            <a:lvl7pPr marL="6309360" indent="0">
              <a:buNone/>
              <a:defRPr sz="3680">
                <a:solidFill>
                  <a:schemeClr val="tx1">
                    <a:tint val="75000"/>
                  </a:schemeClr>
                </a:solidFill>
              </a:defRPr>
            </a:lvl7pPr>
            <a:lvl8pPr marL="7360920" indent="0">
              <a:buNone/>
              <a:defRPr sz="3680">
                <a:solidFill>
                  <a:schemeClr val="tx1">
                    <a:tint val="75000"/>
                  </a:schemeClr>
                </a:solidFill>
              </a:defRPr>
            </a:lvl8pPr>
            <a:lvl9pPr marL="8412480" indent="0">
              <a:buNone/>
              <a:defRPr sz="3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9EB2C-FBFB-4F73-852A-1AF04769B004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A5BE2-45BB-4F1D-A6AB-C56F9B798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81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5895" y="8519583"/>
            <a:ext cx="8938260" cy="20306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47045" y="8519583"/>
            <a:ext cx="8938260" cy="20306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9EB2C-FBFB-4F73-852A-1AF04769B004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A5BE2-45BB-4F1D-A6AB-C56F9B798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8634" y="1703924"/>
            <a:ext cx="18139410" cy="6185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8637" y="7845427"/>
            <a:ext cx="8897182" cy="3844923"/>
          </a:xfrm>
        </p:spPr>
        <p:txBody>
          <a:bodyPr anchor="b"/>
          <a:lstStyle>
            <a:lvl1pPr marL="0" indent="0">
              <a:buNone/>
              <a:defRPr sz="5520" b="1"/>
            </a:lvl1pPr>
            <a:lvl2pPr marL="1051560" indent="0">
              <a:buNone/>
              <a:defRPr sz="4600" b="1"/>
            </a:lvl2pPr>
            <a:lvl3pPr marL="2103120" indent="0">
              <a:buNone/>
              <a:defRPr sz="4140" b="1"/>
            </a:lvl3pPr>
            <a:lvl4pPr marL="3154680" indent="0">
              <a:buNone/>
              <a:defRPr sz="3680" b="1"/>
            </a:lvl4pPr>
            <a:lvl5pPr marL="4206240" indent="0">
              <a:buNone/>
              <a:defRPr sz="3680" b="1"/>
            </a:lvl5pPr>
            <a:lvl6pPr marL="5257800" indent="0">
              <a:buNone/>
              <a:defRPr sz="3680" b="1"/>
            </a:lvl6pPr>
            <a:lvl7pPr marL="6309360" indent="0">
              <a:buNone/>
              <a:defRPr sz="3680" b="1"/>
            </a:lvl7pPr>
            <a:lvl8pPr marL="7360920" indent="0">
              <a:buNone/>
              <a:defRPr sz="3680" b="1"/>
            </a:lvl8pPr>
            <a:lvl9pPr marL="8412480" indent="0">
              <a:buNone/>
              <a:defRPr sz="3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8637" y="11690350"/>
            <a:ext cx="8897182" cy="171947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647046" y="7845427"/>
            <a:ext cx="8940999" cy="3844923"/>
          </a:xfrm>
        </p:spPr>
        <p:txBody>
          <a:bodyPr anchor="b"/>
          <a:lstStyle>
            <a:lvl1pPr marL="0" indent="0">
              <a:buNone/>
              <a:defRPr sz="5520" b="1"/>
            </a:lvl1pPr>
            <a:lvl2pPr marL="1051560" indent="0">
              <a:buNone/>
              <a:defRPr sz="4600" b="1"/>
            </a:lvl2pPr>
            <a:lvl3pPr marL="2103120" indent="0">
              <a:buNone/>
              <a:defRPr sz="4140" b="1"/>
            </a:lvl3pPr>
            <a:lvl4pPr marL="3154680" indent="0">
              <a:buNone/>
              <a:defRPr sz="3680" b="1"/>
            </a:lvl4pPr>
            <a:lvl5pPr marL="4206240" indent="0">
              <a:buNone/>
              <a:defRPr sz="3680" b="1"/>
            </a:lvl5pPr>
            <a:lvl6pPr marL="5257800" indent="0">
              <a:buNone/>
              <a:defRPr sz="3680" b="1"/>
            </a:lvl6pPr>
            <a:lvl7pPr marL="6309360" indent="0">
              <a:buNone/>
              <a:defRPr sz="3680" b="1"/>
            </a:lvl7pPr>
            <a:lvl8pPr marL="7360920" indent="0">
              <a:buNone/>
              <a:defRPr sz="3680" b="1"/>
            </a:lvl8pPr>
            <a:lvl9pPr marL="8412480" indent="0">
              <a:buNone/>
              <a:defRPr sz="3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647046" y="11690350"/>
            <a:ext cx="8940999" cy="171947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9EB2C-FBFB-4F73-852A-1AF04769B004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A5BE2-45BB-4F1D-A6AB-C56F9B798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145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9EB2C-FBFB-4F73-852A-1AF04769B004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A5BE2-45BB-4F1D-A6AB-C56F9B798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715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9EB2C-FBFB-4F73-852A-1AF04769B004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A5BE2-45BB-4F1D-A6AB-C56F9B798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88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8635" y="2133600"/>
            <a:ext cx="6783109" cy="7467600"/>
          </a:xfrm>
        </p:spPr>
        <p:txBody>
          <a:bodyPr anchor="b"/>
          <a:lstStyle>
            <a:lvl1pPr>
              <a:defRPr sz="7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40999" y="4607991"/>
            <a:ext cx="10647045" cy="22743583"/>
          </a:xfrm>
        </p:spPr>
        <p:txBody>
          <a:bodyPr/>
          <a:lstStyle>
            <a:lvl1pPr>
              <a:defRPr sz="7360"/>
            </a:lvl1pPr>
            <a:lvl2pPr>
              <a:defRPr sz="6440"/>
            </a:lvl2pPr>
            <a:lvl3pPr>
              <a:defRPr sz="5520"/>
            </a:lvl3pPr>
            <a:lvl4pPr>
              <a:defRPr sz="4600"/>
            </a:lvl4pPr>
            <a:lvl5pPr>
              <a:defRPr sz="4600"/>
            </a:lvl5pPr>
            <a:lvl6pPr>
              <a:defRPr sz="4600"/>
            </a:lvl6pPr>
            <a:lvl7pPr>
              <a:defRPr sz="4600"/>
            </a:lvl7pPr>
            <a:lvl8pPr>
              <a:defRPr sz="4600"/>
            </a:lvl8pPr>
            <a:lvl9pPr>
              <a:defRPr sz="4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8635" y="9601200"/>
            <a:ext cx="6783109" cy="17787411"/>
          </a:xfrm>
        </p:spPr>
        <p:txBody>
          <a:bodyPr/>
          <a:lstStyle>
            <a:lvl1pPr marL="0" indent="0">
              <a:buNone/>
              <a:defRPr sz="3680"/>
            </a:lvl1pPr>
            <a:lvl2pPr marL="1051560" indent="0">
              <a:buNone/>
              <a:defRPr sz="3220"/>
            </a:lvl2pPr>
            <a:lvl3pPr marL="2103120" indent="0">
              <a:buNone/>
              <a:defRPr sz="2760"/>
            </a:lvl3pPr>
            <a:lvl4pPr marL="3154680" indent="0">
              <a:buNone/>
              <a:defRPr sz="2300"/>
            </a:lvl4pPr>
            <a:lvl5pPr marL="4206240" indent="0">
              <a:buNone/>
              <a:defRPr sz="2300"/>
            </a:lvl5pPr>
            <a:lvl6pPr marL="5257800" indent="0">
              <a:buNone/>
              <a:defRPr sz="2300"/>
            </a:lvl6pPr>
            <a:lvl7pPr marL="6309360" indent="0">
              <a:buNone/>
              <a:defRPr sz="2300"/>
            </a:lvl7pPr>
            <a:lvl8pPr marL="7360920" indent="0">
              <a:buNone/>
              <a:defRPr sz="2300"/>
            </a:lvl8pPr>
            <a:lvl9pPr marL="8412480" indent="0">
              <a:buNone/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9EB2C-FBFB-4F73-852A-1AF04769B004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A5BE2-45BB-4F1D-A6AB-C56F9B798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145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8635" y="2133600"/>
            <a:ext cx="6783109" cy="7467600"/>
          </a:xfrm>
        </p:spPr>
        <p:txBody>
          <a:bodyPr anchor="b"/>
          <a:lstStyle>
            <a:lvl1pPr>
              <a:defRPr sz="7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940999" y="4607991"/>
            <a:ext cx="10647045" cy="22743583"/>
          </a:xfrm>
        </p:spPr>
        <p:txBody>
          <a:bodyPr anchor="t"/>
          <a:lstStyle>
            <a:lvl1pPr marL="0" indent="0">
              <a:buNone/>
              <a:defRPr sz="7360"/>
            </a:lvl1pPr>
            <a:lvl2pPr marL="1051560" indent="0">
              <a:buNone/>
              <a:defRPr sz="6440"/>
            </a:lvl2pPr>
            <a:lvl3pPr marL="2103120" indent="0">
              <a:buNone/>
              <a:defRPr sz="5520"/>
            </a:lvl3pPr>
            <a:lvl4pPr marL="3154680" indent="0">
              <a:buNone/>
              <a:defRPr sz="4600"/>
            </a:lvl4pPr>
            <a:lvl5pPr marL="4206240" indent="0">
              <a:buNone/>
              <a:defRPr sz="4600"/>
            </a:lvl5pPr>
            <a:lvl6pPr marL="5257800" indent="0">
              <a:buNone/>
              <a:defRPr sz="4600"/>
            </a:lvl6pPr>
            <a:lvl7pPr marL="6309360" indent="0">
              <a:buNone/>
              <a:defRPr sz="4600"/>
            </a:lvl7pPr>
            <a:lvl8pPr marL="7360920" indent="0">
              <a:buNone/>
              <a:defRPr sz="4600"/>
            </a:lvl8pPr>
            <a:lvl9pPr marL="8412480" indent="0">
              <a:buNone/>
              <a:defRPr sz="4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8635" y="9601200"/>
            <a:ext cx="6783109" cy="17787411"/>
          </a:xfrm>
        </p:spPr>
        <p:txBody>
          <a:bodyPr/>
          <a:lstStyle>
            <a:lvl1pPr marL="0" indent="0">
              <a:buNone/>
              <a:defRPr sz="3680"/>
            </a:lvl1pPr>
            <a:lvl2pPr marL="1051560" indent="0">
              <a:buNone/>
              <a:defRPr sz="3220"/>
            </a:lvl2pPr>
            <a:lvl3pPr marL="2103120" indent="0">
              <a:buNone/>
              <a:defRPr sz="2760"/>
            </a:lvl3pPr>
            <a:lvl4pPr marL="3154680" indent="0">
              <a:buNone/>
              <a:defRPr sz="2300"/>
            </a:lvl4pPr>
            <a:lvl5pPr marL="4206240" indent="0">
              <a:buNone/>
              <a:defRPr sz="2300"/>
            </a:lvl5pPr>
            <a:lvl6pPr marL="5257800" indent="0">
              <a:buNone/>
              <a:defRPr sz="2300"/>
            </a:lvl6pPr>
            <a:lvl7pPr marL="6309360" indent="0">
              <a:buNone/>
              <a:defRPr sz="2300"/>
            </a:lvl7pPr>
            <a:lvl8pPr marL="7360920" indent="0">
              <a:buNone/>
              <a:defRPr sz="2300"/>
            </a:lvl8pPr>
            <a:lvl9pPr marL="8412480" indent="0">
              <a:buNone/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9EB2C-FBFB-4F73-852A-1AF04769B004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A5BE2-45BB-4F1D-A6AB-C56F9B798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818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5895" y="1703924"/>
            <a:ext cx="18139410" cy="6185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5895" y="8519583"/>
            <a:ext cx="18139410" cy="203062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45895" y="29662974"/>
            <a:ext cx="473202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9EB2C-FBFB-4F73-852A-1AF04769B004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66585" y="29662974"/>
            <a:ext cx="709803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853285" y="29662974"/>
            <a:ext cx="473202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A5BE2-45BB-4F1D-A6AB-C56F9B7981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906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03120" rtl="0" eaLnBrk="1" latinLnBrk="0" hangingPunct="1">
        <a:lnSpc>
          <a:spcPct val="90000"/>
        </a:lnSpc>
        <a:spcBef>
          <a:spcPct val="0"/>
        </a:spcBef>
        <a:buNone/>
        <a:defRPr sz="10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25780" indent="-525780" algn="l" defTabSz="2103120" rtl="0" eaLnBrk="1" latinLnBrk="0" hangingPunct="1">
        <a:lnSpc>
          <a:spcPct val="90000"/>
        </a:lnSpc>
        <a:spcBef>
          <a:spcPts val="2300"/>
        </a:spcBef>
        <a:buFont typeface="Arial" panose="020B0604020202020204" pitchFamily="34" charset="0"/>
        <a:buChar char="•"/>
        <a:defRPr sz="6440" kern="1200">
          <a:solidFill>
            <a:schemeClr val="tx1"/>
          </a:solidFill>
          <a:latin typeface="+mn-lt"/>
          <a:ea typeface="+mn-ea"/>
          <a:cs typeface="+mn-cs"/>
        </a:defRPr>
      </a:lvl1pPr>
      <a:lvl2pPr marL="1577340" indent="-525780" algn="l" defTabSz="2103120" rtl="0" eaLnBrk="1" latinLnBrk="0" hangingPunct="1">
        <a:lnSpc>
          <a:spcPct val="90000"/>
        </a:lnSpc>
        <a:spcBef>
          <a:spcPts val="1150"/>
        </a:spcBef>
        <a:buFont typeface="Arial" panose="020B0604020202020204" pitchFamily="34" charset="0"/>
        <a:buChar char="•"/>
        <a:defRPr sz="5520" kern="1200">
          <a:solidFill>
            <a:schemeClr val="tx1"/>
          </a:solidFill>
          <a:latin typeface="+mn-lt"/>
          <a:ea typeface="+mn-ea"/>
          <a:cs typeface="+mn-cs"/>
        </a:defRPr>
      </a:lvl2pPr>
      <a:lvl3pPr marL="2628900" indent="-525780" algn="l" defTabSz="2103120" rtl="0" eaLnBrk="1" latinLnBrk="0" hangingPunct="1">
        <a:lnSpc>
          <a:spcPct val="90000"/>
        </a:lnSpc>
        <a:spcBef>
          <a:spcPts val="115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3pPr>
      <a:lvl4pPr marL="3680460" indent="-525780" algn="l" defTabSz="2103120" rtl="0" eaLnBrk="1" latinLnBrk="0" hangingPunct="1">
        <a:lnSpc>
          <a:spcPct val="90000"/>
        </a:lnSpc>
        <a:spcBef>
          <a:spcPts val="1150"/>
        </a:spcBef>
        <a:buFont typeface="Arial" panose="020B0604020202020204" pitchFamily="34" charset="0"/>
        <a:buChar char="•"/>
        <a:defRPr sz="4140" kern="1200">
          <a:solidFill>
            <a:schemeClr val="tx1"/>
          </a:solidFill>
          <a:latin typeface="+mn-lt"/>
          <a:ea typeface="+mn-ea"/>
          <a:cs typeface="+mn-cs"/>
        </a:defRPr>
      </a:lvl4pPr>
      <a:lvl5pPr marL="4732020" indent="-525780" algn="l" defTabSz="2103120" rtl="0" eaLnBrk="1" latinLnBrk="0" hangingPunct="1">
        <a:lnSpc>
          <a:spcPct val="90000"/>
        </a:lnSpc>
        <a:spcBef>
          <a:spcPts val="1150"/>
        </a:spcBef>
        <a:buFont typeface="Arial" panose="020B0604020202020204" pitchFamily="34" charset="0"/>
        <a:buChar char="•"/>
        <a:defRPr sz="4140" kern="1200">
          <a:solidFill>
            <a:schemeClr val="tx1"/>
          </a:solidFill>
          <a:latin typeface="+mn-lt"/>
          <a:ea typeface="+mn-ea"/>
          <a:cs typeface="+mn-cs"/>
        </a:defRPr>
      </a:lvl5pPr>
      <a:lvl6pPr marL="5783580" indent="-525780" algn="l" defTabSz="2103120" rtl="0" eaLnBrk="1" latinLnBrk="0" hangingPunct="1">
        <a:lnSpc>
          <a:spcPct val="90000"/>
        </a:lnSpc>
        <a:spcBef>
          <a:spcPts val="1150"/>
        </a:spcBef>
        <a:buFont typeface="Arial" panose="020B0604020202020204" pitchFamily="34" charset="0"/>
        <a:buChar char="•"/>
        <a:defRPr sz="4140" kern="1200">
          <a:solidFill>
            <a:schemeClr val="tx1"/>
          </a:solidFill>
          <a:latin typeface="+mn-lt"/>
          <a:ea typeface="+mn-ea"/>
          <a:cs typeface="+mn-cs"/>
        </a:defRPr>
      </a:lvl6pPr>
      <a:lvl7pPr marL="6835140" indent="-525780" algn="l" defTabSz="2103120" rtl="0" eaLnBrk="1" latinLnBrk="0" hangingPunct="1">
        <a:lnSpc>
          <a:spcPct val="90000"/>
        </a:lnSpc>
        <a:spcBef>
          <a:spcPts val="1150"/>
        </a:spcBef>
        <a:buFont typeface="Arial" panose="020B0604020202020204" pitchFamily="34" charset="0"/>
        <a:buChar char="•"/>
        <a:defRPr sz="4140" kern="1200">
          <a:solidFill>
            <a:schemeClr val="tx1"/>
          </a:solidFill>
          <a:latin typeface="+mn-lt"/>
          <a:ea typeface="+mn-ea"/>
          <a:cs typeface="+mn-cs"/>
        </a:defRPr>
      </a:lvl7pPr>
      <a:lvl8pPr marL="7886700" indent="-525780" algn="l" defTabSz="2103120" rtl="0" eaLnBrk="1" latinLnBrk="0" hangingPunct="1">
        <a:lnSpc>
          <a:spcPct val="90000"/>
        </a:lnSpc>
        <a:spcBef>
          <a:spcPts val="1150"/>
        </a:spcBef>
        <a:buFont typeface="Arial" panose="020B0604020202020204" pitchFamily="34" charset="0"/>
        <a:buChar char="•"/>
        <a:defRPr sz="4140" kern="1200">
          <a:solidFill>
            <a:schemeClr val="tx1"/>
          </a:solidFill>
          <a:latin typeface="+mn-lt"/>
          <a:ea typeface="+mn-ea"/>
          <a:cs typeface="+mn-cs"/>
        </a:defRPr>
      </a:lvl8pPr>
      <a:lvl9pPr marL="8938260" indent="-525780" algn="l" defTabSz="2103120" rtl="0" eaLnBrk="1" latinLnBrk="0" hangingPunct="1">
        <a:lnSpc>
          <a:spcPct val="90000"/>
        </a:lnSpc>
        <a:spcBef>
          <a:spcPts val="1150"/>
        </a:spcBef>
        <a:buFont typeface="Arial" panose="020B0604020202020204" pitchFamily="34" charset="0"/>
        <a:buChar char="•"/>
        <a:defRPr sz="41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03120" rtl="0" eaLnBrk="1" latinLnBrk="0" hangingPunct="1">
        <a:defRPr sz="4140" kern="1200">
          <a:solidFill>
            <a:schemeClr val="tx1"/>
          </a:solidFill>
          <a:latin typeface="+mn-lt"/>
          <a:ea typeface="+mn-ea"/>
          <a:cs typeface="+mn-cs"/>
        </a:defRPr>
      </a:lvl1pPr>
      <a:lvl2pPr marL="1051560" algn="l" defTabSz="2103120" rtl="0" eaLnBrk="1" latinLnBrk="0" hangingPunct="1">
        <a:defRPr sz="4140" kern="1200">
          <a:solidFill>
            <a:schemeClr val="tx1"/>
          </a:solidFill>
          <a:latin typeface="+mn-lt"/>
          <a:ea typeface="+mn-ea"/>
          <a:cs typeface="+mn-cs"/>
        </a:defRPr>
      </a:lvl2pPr>
      <a:lvl3pPr marL="2103120" algn="l" defTabSz="2103120" rtl="0" eaLnBrk="1" latinLnBrk="0" hangingPunct="1">
        <a:defRPr sz="4140" kern="1200">
          <a:solidFill>
            <a:schemeClr val="tx1"/>
          </a:solidFill>
          <a:latin typeface="+mn-lt"/>
          <a:ea typeface="+mn-ea"/>
          <a:cs typeface="+mn-cs"/>
        </a:defRPr>
      </a:lvl3pPr>
      <a:lvl4pPr marL="3154680" algn="l" defTabSz="2103120" rtl="0" eaLnBrk="1" latinLnBrk="0" hangingPunct="1">
        <a:defRPr sz="4140" kern="1200">
          <a:solidFill>
            <a:schemeClr val="tx1"/>
          </a:solidFill>
          <a:latin typeface="+mn-lt"/>
          <a:ea typeface="+mn-ea"/>
          <a:cs typeface="+mn-cs"/>
        </a:defRPr>
      </a:lvl4pPr>
      <a:lvl5pPr marL="4206240" algn="l" defTabSz="2103120" rtl="0" eaLnBrk="1" latinLnBrk="0" hangingPunct="1">
        <a:defRPr sz="4140" kern="1200">
          <a:solidFill>
            <a:schemeClr val="tx1"/>
          </a:solidFill>
          <a:latin typeface="+mn-lt"/>
          <a:ea typeface="+mn-ea"/>
          <a:cs typeface="+mn-cs"/>
        </a:defRPr>
      </a:lvl5pPr>
      <a:lvl6pPr marL="5257800" algn="l" defTabSz="2103120" rtl="0" eaLnBrk="1" latinLnBrk="0" hangingPunct="1">
        <a:defRPr sz="4140" kern="1200">
          <a:solidFill>
            <a:schemeClr val="tx1"/>
          </a:solidFill>
          <a:latin typeface="+mn-lt"/>
          <a:ea typeface="+mn-ea"/>
          <a:cs typeface="+mn-cs"/>
        </a:defRPr>
      </a:lvl6pPr>
      <a:lvl7pPr marL="6309360" algn="l" defTabSz="2103120" rtl="0" eaLnBrk="1" latinLnBrk="0" hangingPunct="1">
        <a:defRPr sz="4140" kern="1200">
          <a:solidFill>
            <a:schemeClr val="tx1"/>
          </a:solidFill>
          <a:latin typeface="+mn-lt"/>
          <a:ea typeface="+mn-ea"/>
          <a:cs typeface="+mn-cs"/>
        </a:defRPr>
      </a:lvl7pPr>
      <a:lvl8pPr marL="7360920" algn="l" defTabSz="2103120" rtl="0" eaLnBrk="1" latinLnBrk="0" hangingPunct="1">
        <a:defRPr sz="4140" kern="1200">
          <a:solidFill>
            <a:schemeClr val="tx1"/>
          </a:solidFill>
          <a:latin typeface="+mn-lt"/>
          <a:ea typeface="+mn-ea"/>
          <a:cs typeface="+mn-cs"/>
        </a:defRPr>
      </a:lvl8pPr>
      <a:lvl9pPr marL="8412480" algn="l" defTabSz="2103120" rtl="0" eaLnBrk="1" latinLnBrk="0" hangingPunct="1">
        <a:defRPr sz="41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8034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132A0E88F50D44B3730FF7C082F6ED" ma:contentTypeVersion="13" ma:contentTypeDescription="Create a new document." ma:contentTypeScope="" ma:versionID="bf46c65ec72eb7afff59195288e843a9">
  <xsd:schema xmlns:xsd="http://www.w3.org/2001/XMLSchema" xmlns:xs="http://www.w3.org/2001/XMLSchema" xmlns:p="http://schemas.microsoft.com/office/2006/metadata/properties" xmlns:ns3="aa158801-2966-4ce6-9068-c6430c7fe396" xmlns:ns4="baf7c755-52cf-4d3b-ba2d-d276f87e43ad" targetNamespace="http://schemas.microsoft.com/office/2006/metadata/properties" ma:root="true" ma:fieldsID="9ff1734af02ab631d5075e9e966b00d9" ns3:_="" ns4:_="">
    <xsd:import namespace="aa158801-2966-4ce6-9068-c6430c7fe396"/>
    <xsd:import namespace="baf7c755-52cf-4d3b-ba2d-d276f87e43a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158801-2966-4ce6-9068-c6430c7fe3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7c755-52cf-4d3b-ba2d-d276f87e43a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E313AF0-8845-4C18-A031-8B6A6AD73F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158801-2966-4ce6-9068-c6430c7fe396"/>
    <ds:schemaRef ds:uri="baf7c755-52cf-4d3b-ba2d-d276f87e43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EF69D0-3D83-4362-A286-D355D4BEAD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177875-54CC-4C3C-B5A7-FCAABAD4EDD8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aa158801-2966-4ce6-9068-c6430c7fe396"/>
    <ds:schemaRef ds:uri="http://www.w3.org/XML/1998/namespace"/>
    <ds:schemaRef ds:uri="http://purl.org/dc/terms/"/>
    <ds:schemaRef ds:uri="http://schemas.openxmlformats.org/package/2006/metadata/core-properties"/>
    <ds:schemaRef ds:uri="baf7c755-52cf-4d3b-ba2d-d276f87e43ad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Joseph Bruner</dc:creator>
  <cp:lastModifiedBy>Joseph Bruner</cp:lastModifiedBy>
  <cp:revision>1</cp:revision>
  <dcterms:created xsi:type="dcterms:W3CDTF">2022-03-19T00:51:45Z</dcterms:created>
  <dcterms:modified xsi:type="dcterms:W3CDTF">2022-03-19T00:52:38Z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0x0101000D132A0E88F50D44B3730FF7C082F6ED</vt:lpwstr>
  </property>
</Properties>
</file>