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20" r:id="rId2"/>
    <p:sldId id="324" r:id="rId3"/>
    <p:sldId id="263" r:id="rId4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Carlson" initials="MC" lastIdx="14" clrIdx="0">
    <p:extLst>
      <p:ext uri="{19B8F6BF-5375-455C-9EA6-DF929625EA0E}">
        <p15:presenceInfo xmlns:p15="http://schemas.microsoft.com/office/powerpoint/2012/main" userId="S-1-5-21-985031297-1542154364-2908406550-321188" providerId="AD"/>
      </p:ext>
    </p:extLst>
  </p:cmAuthor>
  <p:cmAuthor id="2" name="Terrence Kelly Jr" initials="TKJ" lastIdx="11" clrIdx="1">
    <p:extLst>
      <p:ext uri="{19B8F6BF-5375-455C-9EA6-DF929625EA0E}">
        <p15:presenceInfo xmlns:p15="http://schemas.microsoft.com/office/powerpoint/2012/main" userId="S::tmkelly2@alaska.edu::3011847d-f0ca-4038-b0df-ca8cb56c8b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5037" autoAdjust="0"/>
  </p:normalViewPr>
  <p:slideViewPr>
    <p:cSldViewPr snapToGrid="0">
      <p:cViewPr varScale="1">
        <p:scale>
          <a:sx n="102" d="100"/>
          <a:sy n="102" d="100"/>
        </p:scale>
        <p:origin x="120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856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72421" cy="466725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9" y="3"/>
            <a:ext cx="2972421" cy="466725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955C0893-7C2E-4415-8CC0-B3CA68AFE3BE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7"/>
            <a:ext cx="2972421" cy="466725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9" y="8829677"/>
            <a:ext cx="2972421" cy="466725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DD001079-22AF-48AC-8145-F4AEF953B9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80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r">
              <a:defRPr sz="1200"/>
            </a:lvl1pPr>
          </a:lstStyle>
          <a:p>
            <a:fld id="{06F35ECF-13F6-4DF1-B968-33DDA76F64C9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0463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6" tIns="46578" rIns="93156" bIns="465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3156" tIns="46578" rIns="93156" bIns="465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6433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9"/>
            <a:ext cx="2971800" cy="466433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r">
              <a:defRPr sz="1200"/>
            </a:lvl1pPr>
          </a:lstStyle>
          <a:p>
            <a:fld id="{0CD30521-CEB6-4511-9B3F-C53D1DF3D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6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F997-6E95-4DFA-B0B0-04AFD4A6493F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8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6B4C-7FC2-4B5B-A336-91F61075C5AB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9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D650-F131-4D70-AED6-1939E124BED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7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40E4-3DFD-4CF2-AF21-89D8FC9DE195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7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270A-EA33-487B-888D-B7D229EB16D9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1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6E1F-9EC6-4401-9EEC-4187925F8F0D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5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181B-B5B5-4F8A-B8A2-B84CD3727C13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5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A786-2D7A-4986-94C9-5E8E71316BE4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2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B0C6-86B9-49AA-A0C4-1D06AA5B978B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8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B752-F10C-4876-AF80-E8B4199EBBC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5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130A-5AE2-4AA4-804E-8313D670A3D0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8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76516-EA93-4917-81DF-28193BD82755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240030" y="223670"/>
            <a:ext cx="11704320" cy="6412230"/>
          </a:xfrm>
          <a:prstGeom prst="roundRect">
            <a:avLst>
              <a:gd name="adj" fmla="val 7255"/>
            </a:avLst>
          </a:prstGeom>
          <a:noFill/>
          <a:ln w="3175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125506" y="116542"/>
            <a:ext cx="11932023" cy="6604934"/>
          </a:xfrm>
          <a:prstGeom prst="roundRect">
            <a:avLst>
              <a:gd name="adj" fmla="val 7760"/>
            </a:avLst>
          </a:prstGeom>
          <a:noFill/>
          <a:ln w="63500">
            <a:solidFill>
              <a:srgbClr val="337D5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http://greenandgold.uaa.alaska.edu/logos/UAA/UAA_1Line_2color_solid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96"/>
            <a:ext cx="7019365" cy="46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76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37D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1872-EE12-F04C-9DB0-1885686BB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Core Competencies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2AE7B-0A93-8748-9402-604649F50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dirty="0"/>
              <a:t>Effective Communication</a:t>
            </a:r>
            <a:r>
              <a:rPr lang="en-US" dirty="0"/>
              <a:t>:  The knowledge and skills necessary to engage in effective communication in diverse contexts and formats.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b="1" dirty="0"/>
              <a:t>Creative and Critical Thinking</a:t>
            </a:r>
            <a:r>
              <a:rPr lang="en-US" dirty="0"/>
              <a:t>: The knowledge and skills necessary for critical exploration of issues, artifacts, and events in order to creatively design, evaluate, and implement a strategy to answer complex questions or achieve a desired goal.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b="1" dirty="0"/>
              <a:t>Intercultural Fluency</a:t>
            </a:r>
            <a:r>
              <a:rPr lang="en-US" dirty="0"/>
              <a:t>: The knowledge and skills necessary to promote effective and appropriate interaction in a variety of cultural contexts, particularly in terms of the diverse populations of Alaska.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b="1" dirty="0"/>
              <a:t>Personal, Professional, and Community Responsibility</a:t>
            </a:r>
            <a:r>
              <a:rPr lang="en-US" dirty="0"/>
              <a:t>:  The knowledge and skills necessary to promote flourishing, professional excellence, and community engagement.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15F38-9AF4-274D-B49C-C62D1BDA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6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88E5E-A69F-9346-B234-5351A22B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PhotoVoice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image2.png" descr="Screenshot from PhotoVoice project for Personal, Professional, and Community Responsibillity. It shows themes that emerged from photos of a community foot care clinic, an Alaska Native scholar, on-campus student employment, Alaska Native student supports, and an outdoor youth hike." title="PPCR PhotoVoice Results">
            <a:extLst>
              <a:ext uri="{FF2B5EF4-FFF2-40B4-BE49-F238E27FC236}">
                <a16:creationId xmlns:a16="http://schemas.microsoft.com/office/drawing/2014/main" id="{26B0AA88-0CA4-7646-8733-89A86DEF49E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31321" y="500332"/>
            <a:ext cx="10922479" cy="585601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349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84" y="365126"/>
            <a:ext cx="11430000" cy="920413"/>
          </a:xfrm>
        </p:spPr>
        <p:txBody>
          <a:bodyPr>
            <a:noAutofit/>
          </a:bodyPr>
          <a:lstStyle/>
          <a:p>
            <a:r>
              <a:rPr lang="en-US" sz="2800" b="1" dirty="0"/>
              <a:t>November 2020 Open Forum:</a:t>
            </a:r>
            <a:br>
              <a:rPr lang="en-US" sz="2800" b="1" dirty="0"/>
            </a:br>
            <a:r>
              <a:rPr lang="en-US" sz="2800" b="1" dirty="0"/>
              <a:t>Personal, Professional and Community Responsibility Emerging Themes from the </a:t>
            </a:r>
            <a:r>
              <a:rPr lang="en-US" sz="2800" b="1" dirty="0" err="1"/>
              <a:t>PhotoVoice</a:t>
            </a:r>
            <a:r>
              <a:rPr lang="en-US" sz="2800" b="1" dirty="0"/>
              <a:t>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275" y="18256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Role modeling</a:t>
            </a:r>
          </a:p>
          <a:p>
            <a:r>
              <a:rPr lang="en-US" dirty="0"/>
              <a:t>Ethics</a:t>
            </a:r>
          </a:p>
          <a:p>
            <a:r>
              <a:rPr lang="en-US" dirty="0"/>
              <a:t>Place-based learning</a:t>
            </a:r>
          </a:p>
          <a:p>
            <a:r>
              <a:rPr lang="en-US" dirty="0"/>
              <a:t>Applied learning</a:t>
            </a:r>
          </a:p>
          <a:p>
            <a:r>
              <a:rPr lang="en-US" dirty="0"/>
              <a:t>Civic engagement</a:t>
            </a:r>
          </a:p>
          <a:p>
            <a:r>
              <a:rPr lang="en-US" dirty="0"/>
              <a:t>Community-based learning</a:t>
            </a:r>
          </a:p>
          <a:p>
            <a:r>
              <a:rPr lang="en-US" dirty="0"/>
              <a:t>Leadership Safety</a:t>
            </a:r>
          </a:p>
          <a:p>
            <a:r>
              <a:rPr lang="en-US" dirty="0"/>
              <a:t>Whole person</a:t>
            </a:r>
          </a:p>
          <a:p>
            <a:r>
              <a:rPr lang="en-US" dirty="0"/>
              <a:t>Project-based learning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Integration of culture</a:t>
            </a:r>
          </a:p>
          <a:p>
            <a:r>
              <a:rPr lang="en-US" dirty="0"/>
              <a:t>Building relationships</a:t>
            </a:r>
          </a:p>
          <a:p>
            <a:r>
              <a:rPr lang="en-US" dirty="0"/>
              <a:t>Team work</a:t>
            </a:r>
          </a:p>
          <a:p>
            <a:r>
              <a:rPr lang="en-US" dirty="0"/>
              <a:t>Connection with others</a:t>
            </a:r>
          </a:p>
          <a:p>
            <a:r>
              <a:rPr lang="en-US" dirty="0"/>
              <a:t>Passion for your work</a:t>
            </a:r>
          </a:p>
          <a:p>
            <a:r>
              <a:rPr lang="en-US" dirty="0"/>
              <a:t>Sense of purpose</a:t>
            </a:r>
          </a:p>
          <a:p>
            <a:r>
              <a:rPr lang="en-US" dirty="0"/>
              <a:t>Importance of practicing</a:t>
            </a:r>
          </a:p>
          <a:p>
            <a:r>
              <a:rPr lang="en-US" dirty="0"/>
              <a:t>Student engagement</a:t>
            </a:r>
          </a:p>
          <a:p>
            <a:r>
              <a:rPr lang="en-US" dirty="0"/>
              <a:t>Resilience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80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27424</TotalTime>
  <Words>182</Words>
  <Application>Microsoft Office PowerPoint</Application>
  <PresentationFormat>Widescreen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The Core Competencies </vt:lpstr>
      <vt:lpstr>PhotoVoice Example</vt:lpstr>
      <vt:lpstr>November 2020 Open Forum: Personal, Professional and Community Responsibility Emerging Themes from the PhotoVoice Process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February 2023 Forum - Brief Core Competencies Overview</dc:title>
  <dc:creator>cdking@alaska.edu</dc:creator>
  <cp:lastModifiedBy>Megan Carlson</cp:lastModifiedBy>
  <cp:revision>339</cp:revision>
  <cp:lastPrinted>2021-11-12T18:10:01Z</cp:lastPrinted>
  <dcterms:created xsi:type="dcterms:W3CDTF">2015-08-13T22:57:33Z</dcterms:created>
  <dcterms:modified xsi:type="dcterms:W3CDTF">2023-02-10T23:45:43Z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