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56" r:id="rId5"/>
    <p:sldId id="283" r:id="rId6"/>
    <p:sldId id="258" r:id="rId7"/>
    <p:sldId id="257" r:id="rId8"/>
    <p:sldId id="281" r:id="rId9"/>
    <p:sldId id="296" r:id="rId10"/>
    <p:sldId id="260" r:id="rId11"/>
    <p:sldId id="270" r:id="rId12"/>
    <p:sldId id="265" r:id="rId13"/>
    <p:sldId id="259" r:id="rId14"/>
    <p:sldId id="289" r:id="rId15"/>
    <p:sldId id="275" r:id="rId16"/>
    <p:sldId id="290" r:id="rId17"/>
    <p:sldId id="287" r:id="rId18"/>
    <p:sldId id="291" r:id="rId19"/>
    <p:sldId id="288" r:id="rId20"/>
    <p:sldId id="292" r:id="rId21"/>
    <p:sldId id="293" r:id="rId22"/>
    <p:sldId id="278" r:id="rId23"/>
    <p:sldId id="264" r:id="rId24"/>
  </p:sldIdLst>
  <p:sldSz cx="12192000" cy="685800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3EC5DC-1231-4C1E-A99A-F0EA71B76F3A}" v="929" dt="2023-11-03T16:47:01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Miller" userId="S::almiller3@alaska.edu::bce59593-3782-4d35-bdd5-ecf9d4263c29" providerId="AD" clId="Web-{C7B99577-F5D8-714D-A324-AC79E1CD2324}"/>
    <pc:docChg chg="addSld delSld modSld sldOrd">
      <pc:chgData name="Andrea Miller" userId="S::almiller3@alaska.edu::bce59593-3782-4d35-bdd5-ecf9d4263c29" providerId="AD" clId="Web-{C7B99577-F5D8-714D-A324-AC79E1CD2324}" dt="2023-10-18T19:07:49.929" v="959" actId="20577"/>
      <pc:docMkLst>
        <pc:docMk/>
      </pc:docMkLst>
      <pc:sldChg chg="modSp new">
        <pc:chgData name="Andrea Miller" userId="S::almiller3@alaska.edu::bce59593-3782-4d35-bdd5-ecf9d4263c29" providerId="AD" clId="Web-{C7B99577-F5D8-714D-A324-AC79E1CD2324}" dt="2023-10-18T18:17:52.478" v="44" actId="20577"/>
        <pc:sldMkLst>
          <pc:docMk/>
          <pc:sldMk cId="2041656520" sldId="257"/>
        </pc:sldMkLst>
        <pc:spChg chg="mod">
          <ac:chgData name="Andrea Miller" userId="S::almiller3@alaska.edu::bce59593-3782-4d35-bdd5-ecf9d4263c29" providerId="AD" clId="Web-{C7B99577-F5D8-714D-A324-AC79E1CD2324}" dt="2023-10-18T17:47:39.955" v="16" actId="20577"/>
          <ac:spMkLst>
            <pc:docMk/>
            <pc:sldMk cId="2041656520" sldId="257"/>
            <ac:spMk id="2" creationId="{0DD9A577-6872-6FD2-B2FF-463232043171}"/>
          </ac:spMkLst>
        </pc:spChg>
        <pc:spChg chg="mod">
          <ac:chgData name="Andrea Miller" userId="S::almiller3@alaska.edu::bce59593-3782-4d35-bdd5-ecf9d4263c29" providerId="AD" clId="Web-{C7B99577-F5D8-714D-A324-AC79E1CD2324}" dt="2023-10-18T18:17:52.478" v="44" actId="20577"/>
          <ac:spMkLst>
            <pc:docMk/>
            <pc:sldMk cId="2041656520" sldId="257"/>
            <ac:spMk id="3" creationId="{9381BEB6-6138-B13A-5514-763BF54A1CBF}"/>
          </ac:spMkLst>
        </pc:spChg>
      </pc:sldChg>
      <pc:sldChg chg="modSp">
        <pc:chgData name="Andrea Miller" userId="S::almiller3@alaska.edu::bce59593-3782-4d35-bdd5-ecf9d4263c29" providerId="AD" clId="Web-{C7B99577-F5D8-714D-A324-AC79E1CD2324}" dt="2023-10-18T19:07:49.929" v="959" actId="20577"/>
        <pc:sldMkLst>
          <pc:docMk/>
          <pc:sldMk cId="530599452" sldId="258"/>
        </pc:sldMkLst>
        <pc:spChg chg="mod">
          <ac:chgData name="Andrea Miller" userId="S::almiller3@alaska.edu::bce59593-3782-4d35-bdd5-ecf9d4263c29" providerId="AD" clId="Web-{C7B99577-F5D8-714D-A324-AC79E1CD2324}" dt="2023-10-18T19:07:49.929" v="959" actId="20577"/>
          <ac:spMkLst>
            <pc:docMk/>
            <pc:sldMk cId="530599452" sldId="258"/>
            <ac:spMk id="3" creationId="{A76A6E2B-3B28-8365-5F49-047104B0D00E}"/>
          </ac:spMkLst>
        </pc:spChg>
      </pc:sldChg>
      <pc:sldChg chg="modSp new">
        <pc:chgData name="Andrea Miller" userId="S::almiller3@alaska.edu::bce59593-3782-4d35-bdd5-ecf9d4263c29" providerId="AD" clId="Web-{C7B99577-F5D8-714D-A324-AC79E1CD2324}" dt="2023-10-18T18:45:43.052" v="810" actId="20577"/>
        <pc:sldMkLst>
          <pc:docMk/>
          <pc:sldMk cId="1855838072" sldId="259"/>
        </pc:sldMkLst>
        <pc:spChg chg="mod">
          <ac:chgData name="Andrea Miller" userId="S::almiller3@alaska.edu::bce59593-3782-4d35-bdd5-ecf9d4263c29" providerId="AD" clId="Web-{C7B99577-F5D8-714D-A324-AC79E1CD2324}" dt="2023-10-18T18:19:01.808" v="51" actId="20577"/>
          <ac:spMkLst>
            <pc:docMk/>
            <pc:sldMk cId="1855838072" sldId="259"/>
            <ac:spMk id="2" creationId="{7B0C51DD-44D7-08AA-9B2F-EE10228BE84A}"/>
          </ac:spMkLst>
        </pc:spChg>
        <pc:spChg chg="mod">
          <ac:chgData name="Andrea Miller" userId="S::almiller3@alaska.edu::bce59593-3782-4d35-bdd5-ecf9d4263c29" providerId="AD" clId="Web-{C7B99577-F5D8-714D-A324-AC79E1CD2324}" dt="2023-10-18T18:45:43.052" v="810" actId="20577"/>
          <ac:spMkLst>
            <pc:docMk/>
            <pc:sldMk cId="1855838072" sldId="259"/>
            <ac:spMk id="3" creationId="{D790FB12-A327-D228-E0A4-67D590B024B8}"/>
          </ac:spMkLst>
        </pc:spChg>
      </pc:sldChg>
      <pc:sldChg chg="modSp add replId">
        <pc:chgData name="Andrea Miller" userId="S::almiller3@alaska.edu::bce59593-3782-4d35-bdd5-ecf9d4263c29" providerId="AD" clId="Web-{C7B99577-F5D8-714D-A324-AC79E1CD2324}" dt="2023-10-18T18:17:18.399" v="26" actId="20577"/>
        <pc:sldMkLst>
          <pc:docMk/>
          <pc:sldMk cId="915370855" sldId="260"/>
        </pc:sldMkLst>
        <pc:spChg chg="mod">
          <ac:chgData name="Andrea Miller" userId="S::almiller3@alaska.edu::bce59593-3782-4d35-bdd5-ecf9d4263c29" providerId="AD" clId="Web-{C7B99577-F5D8-714D-A324-AC79E1CD2324}" dt="2023-10-18T18:17:18.399" v="26" actId="20577"/>
          <ac:spMkLst>
            <pc:docMk/>
            <pc:sldMk cId="915370855" sldId="260"/>
            <ac:spMk id="3" creationId="{9381BEB6-6138-B13A-5514-763BF54A1CBF}"/>
          </ac:spMkLst>
        </pc:spChg>
      </pc:sldChg>
      <pc:sldChg chg="new del">
        <pc:chgData name="Andrea Miller" userId="S::almiller3@alaska.edu::bce59593-3782-4d35-bdd5-ecf9d4263c29" providerId="AD" clId="Web-{C7B99577-F5D8-714D-A324-AC79E1CD2324}" dt="2023-10-18T18:19:18.246" v="54"/>
        <pc:sldMkLst>
          <pc:docMk/>
          <pc:sldMk cId="345240540" sldId="261"/>
        </pc:sldMkLst>
      </pc:sldChg>
      <pc:sldChg chg="modSp new">
        <pc:chgData name="Andrea Miller" userId="S::almiller3@alaska.edu::bce59593-3782-4d35-bdd5-ecf9d4263c29" providerId="AD" clId="Web-{C7B99577-F5D8-714D-A324-AC79E1CD2324}" dt="2023-10-18T18:44:21.971" v="782" actId="20577"/>
        <pc:sldMkLst>
          <pc:docMk/>
          <pc:sldMk cId="1671432085" sldId="262"/>
        </pc:sldMkLst>
        <pc:spChg chg="mod">
          <ac:chgData name="Andrea Miller" userId="S::almiller3@alaska.edu::bce59593-3782-4d35-bdd5-ecf9d4263c29" providerId="AD" clId="Web-{C7B99577-F5D8-714D-A324-AC79E1CD2324}" dt="2023-10-18T18:29:35.543" v="311" actId="20577"/>
          <ac:spMkLst>
            <pc:docMk/>
            <pc:sldMk cId="1671432085" sldId="262"/>
            <ac:spMk id="3" creationId="{75679FB7-7A12-FFA9-B20F-A255FE81614F}"/>
          </ac:spMkLst>
        </pc:spChg>
        <pc:spChg chg="mod">
          <ac:chgData name="Andrea Miller" userId="S::almiller3@alaska.edu::bce59593-3782-4d35-bdd5-ecf9d4263c29" providerId="AD" clId="Web-{C7B99577-F5D8-714D-A324-AC79E1CD2324}" dt="2023-10-18T18:43:07.548" v="726" actId="20577"/>
          <ac:spMkLst>
            <pc:docMk/>
            <pc:sldMk cId="1671432085" sldId="262"/>
            <ac:spMk id="4" creationId="{55704A48-0539-9D3E-FAB2-1D1239F2EAB2}"/>
          </ac:spMkLst>
        </pc:spChg>
        <pc:spChg chg="mod">
          <ac:chgData name="Andrea Miller" userId="S::almiller3@alaska.edu::bce59593-3782-4d35-bdd5-ecf9d4263c29" providerId="AD" clId="Web-{C7B99577-F5D8-714D-A324-AC79E1CD2324}" dt="2023-10-18T18:20:32.138" v="76" actId="20577"/>
          <ac:spMkLst>
            <pc:docMk/>
            <pc:sldMk cId="1671432085" sldId="262"/>
            <ac:spMk id="5" creationId="{EE36C6E5-DC6D-EC69-BF07-F44AED07EA30}"/>
          </ac:spMkLst>
        </pc:spChg>
        <pc:spChg chg="mod">
          <ac:chgData name="Andrea Miller" userId="S::almiller3@alaska.edu::bce59593-3782-4d35-bdd5-ecf9d4263c29" providerId="AD" clId="Web-{C7B99577-F5D8-714D-A324-AC79E1CD2324}" dt="2023-10-18T18:44:21.971" v="782" actId="20577"/>
          <ac:spMkLst>
            <pc:docMk/>
            <pc:sldMk cId="1671432085" sldId="262"/>
            <ac:spMk id="6" creationId="{3A1F58D4-84B1-2AB4-D5E3-19F49FA2A240}"/>
          </ac:spMkLst>
        </pc:spChg>
      </pc:sldChg>
      <pc:sldChg chg="modSp del">
        <pc:chgData name="Andrea Miller" userId="S::almiller3@alaska.edu::bce59593-3782-4d35-bdd5-ecf9d4263c29" providerId="AD" clId="Web-{C7B99577-F5D8-714D-A324-AC79E1CD2324}" dt="2023-10-18T18:49:28.120" v="843"/>
        <pc:sldMkLst>
          <pc:docMk/>
          <pc:sldMk cId="83010790" sldId="263"/>
        </pc:sldMkLst>
        <pc:spChg chg="mod">
          <ac:chgData name="Andrea Miller" userId="S::almiller3@alaska.edu::bce59593-3782-4d35-bdd5-ecf9d4263c29" providerId="AD" clId="Web-{C7B99577-F5D8-714D-A324-AC79E1CD2324}" dt="2023-10-18T18:49:12.823" v="841" actId="20577"/>
          <ac:spMkLst>
            <pc:docMk/>
            <pc:sldMk cId="83010790" sldId="263"/>
            <ac:spMk id="2" creationId="{D293A78D-CAEA-A10C-3C6B-6049371FB68C}"/>
          </ac:spMkLst>
        </pc:spChg>
      </pc:sldChg>
      <pc:sldChg chg="modSp add ord replId">
        <pc:chgData name="Andrea Miller" userId="S::almiller3@alaska.edu::bce59593-3782-4d35-bdd5-ecf9d4263c29" providerId="AD" clId="Web-{C7B99577-F5D8-714D-A324-AC79E1CD2324}" dt="2023-10-18T18:27:29.977" v="264" actId="20577"/>
        <pc:sldMkLst>
          <pc:docMk/>
          <pc:sldMk cId="4270737641" sldId="265"/>
        </pc:sldMkLst>
        <pc:spChg chg="mod">
          <ac:chgData name="Andrea Miller" userId="S::almiller3@alaska.edu::bce59593-3782-4d35-bdd5-ecf9d4263c29" providerId="AD" clId="Web-{C7B99577-F5D8-714D-A324-AC79E1CD2324}" dt="2023-10-18T18:26:13.537" v="261" actId="20577"/>
          <ac:spMkLst>
            <pc:docMk/>
            <pc:sldMk cId="4270737641" sldId="265"/>
            <ac:spMk id="2" creationId="{7B0C51DD-44D7-08AA-9B2F-EE10228BE84A}"/>
          </ac:spMkLst>
        </pc:spChg>
        <pc:spChg chg="mod">
          <ac:chgData name="Andrea Miller" userId="S::almiller3@alaska.edu::bce59593-3782-4d35-bdd5-ecf9d4263c29" providerId="AD" clId="Web-{C7B99577-F5D8-714D-A324-AC79E1CD2324}" dt="2023-10-18T18:27:29.977" v="264" actId="20577"/>
          <ac:spMkLst>
            <pc:docMk/>
            <pc:sldMk cId="4270737641" sldId="265"/>
            <ac:spMk id="3" creationId="{D790FB12-A327-D228-E0A4-67D590B024B8}"/>
          </ac:spMkLst>
        </pc:spChg>
      </pc:sldChg>
      <pc:sldChg chg="new del">
        <pc:chgData name="Andrea Miller" userId="S::almiller3@alaska.edu::bce59593-3782-4d35-bdd5-ecf9d4263c29" providerId="AD" clId="Web-{C7B99577-F5D8-714D-A324-AC79E1CD2324}" dt="2023-10-18T18:46:55.335" v="832"/>
        <pc:sldMkLst>
          <pc:docMk/>
          <pc:sldMk cId="3690830090" sldId="266"/>
        </pc:sldMkLst>
      </pc:sldChg>
      <pc:sldChg chg="modSp new ord">
        <pc:chgData name="Andrea Miller" userId="S::almiller3@alaska.edu::bce59593-3782-4d35-bdd5-ecf9d4263c29" providerId="AD" clId="Web-{C7B99577-F5D8-714D-A324-AC79E1CD2324}" dt="2023-10-18T18:46:46.366" v="831"/>
        <pc:sldMkLst>
          <pc:docMk/>
          <pc:sldMk cId="3003091375" sldId="267"/>
        </pc:sldMkLst>
        <pc:spChg chg="mod">
          <ac:chgData name="Andrea Miller" userId="S::almiller3@alaska.edu::bce59593-3782-4d35-bdd5-ecf9d4263c29" providerId="AD" clId="Web-{C7B99577-F5D8-714D-A324-AC79E1CD2324}" dt="2023-10-18T18:46:46.303" v="830" actId="20577"/>
          <ac:spMkLst>
            <pc:docMk/>
            <pc:sldMk cId="3003091375" sldId="267"/>
            <ac:spMk id="2" creationId="{438763FE-D074-1B12-DD44-885D5C70C344}"/>
          </ac:spMkLst>
        </pc:spChg>
      </pc:sldChg>
      <pc:sldChg chg="modSp new">
        <pc:chgData name="Andrea Miller" userId="S::almiller3@alaska.edu::bce59593-3782-4d35-bdd5-ecf9d4263c29" providerId="AD" clId="Web-{C7B99577-F5D8-714D-A324-AC79E1CD2324}" dt="2023-10-18T19:01:50.248" v="917" actId="20577"/>
        <pc:sldMkLst>
          <pc:docMk/>
          <pc:sldMk cId="2412218854" sldId="268"/>
        </pc:sldMkLst>
        <pc:spChg chg="mod">
          <ac:chgData name="Andrea Miller" userId="S::almiller3@alaska.edu::bce59593-3782-4d35-bdd5-ecf9d4263c29" providerId="AD" clId="Web-{C7B99577-F5D8-714D-A324-AC79E1CD2324}" dt="2023-10-18T18:56:46.365" v="852" actId="20577"/>
          <ac:spMkLst>
            <pc:docMk/>
            <pc:sldMk cId="2412218854" sldId="268"/>
            <ac:spMk id="2" creationId="{84E49496-DD79-B234-F050-8D20C4A809B1}"/>
          </ac:spMkLst>
        </pc:spChg>
        <pc:spChg chg="mod">
          <ac:chgData name="Andrea Miller" userId="S::almiller3@alaska.edu::bce59593-3782-4d35-bdd5-ecf9d4263c29" providerId="AD" clId="Web-{C7B99577-F5D8-714D-A324-AC79E1CD2324}" dt="2023-10-18T19:01:50.248" v="917" actId="20577"/>
          <ac:spMkLst>
            <pc:docMk/>
            <pc:sldMk cId="2412218854" sldId="268"/>
            <ac:spMk id="3" creationId="{7C3F7899-A678-7A33-62AF-5FBDE01201AF}"/>
          </ac:spMkLst>
        </pc:spChg>
      </pc:sldChg>
      <pc:sldChg chg="new">
        <pc:chgData name="Andrea Miller" userId="S::almiller3@alaska.edu::bce59593-3782-4d35-bdd5-ecf9d4263c29" providerId="AD" clId="Web-{C7B99577-F5D8-714D-A324-AC79E1CD2324}" dt="2023-10-18T18:56:52.725" v="853"/>
        <pc:sldMkLst>
          <pc:docMk/>
          <pc:sldMk cId="3371330936" sldId="269"/>
        </pc:sldMkLst>
      </pc:sldChg>
    </pc:docChg>
  </pc:docChgLst>
  <pc:docChgLst>
    <pc:chgData name="Rhiannon Calkins" userId="S::rjcalkins@alaska.edu::1cadf33a-227f-400b-b465-d1b5e9ffaf8d" providerId="AD" clId="Web-{5BAF9C26-04F4-6CFC-C418-7D442A88CEDD}"/>
    <pc:docChg chg="addSld modSld">
      <pc:chgData name="Rhiannon Calkins" userId="S::rjcalkins@alaska.edu::1cadf33a-227f-400b-b465-d1b5e9ffaf8d" providerId="AD" clId="Web-{5BAF9C26-04F4-6CFC-C418-7D442A88CEDD}" dt="2023-10-26T23:09:06.258" v="278" actId="20577"/>
      <pc:docMkLst>
        <pc:docMk/>
      </pc:docMkLst>
      <pc:sldChg chg="modNotes">
        <pc:chgData name="Rhiannon Calkins" userId="S::rjcalkins@alaska.edu::1cadf33a-227f-400b-b465-d1b5e9ffaf8d" providerId="AD" clId="Web-{5BAF9C26-04F4-6CFC-C418-7D442A88CEDD}" dt="2023-10-26T22:15:15.075" v="43"/>
        <pc:sldMkLst>
          <pc:docMk/>
          <pc:sldMk cId="3298696821" sldId="256"/>
        </pc:sldMkLst>
      </pc:sldChg>
      <pc:sldChg chg="delSp modSp modNotes">
        <pc:chgData name="Rhiannon Calkins" userId="S::rjcalkins@alaska.edu::1cadf33a-227f-400b-b465-d1b5e9ffaf8d" providerId="AD" clId="Web-{5BAF9C26-04F4-6CFC-C418-7D442A88CEDD}" dt="2023-10-26T23:00:28.135" v="273"/>
        <pc:sldMkLst>
          <pc:docMk/>
          <pc:sldMk cId="2041656520" sldId="257"/>
        </pc:sldMkLst>
        <pc:spChg chg="mod">
          <ac:chgData name="Rhiannon Calkins" userId="S::rjcalkins@alaska.edu::1cadf33a-227f-400b-b465-d1b5e9ffaf8d" providerId="AD" clId="Web-{5BAF9C26-04F4-6CFC-C418-7D442A88CEDD}" dt="2023-10-26T22:28:12.800" v="71" actId="20577"/>
          <ac:spMkLst>
            <pc:docMk/>
            <pc:sldMk cId="2041656520" sldId="257"/>
            <ac:spMk id="3" creationId="{9381BEB6-6138-B13A-5514-763BF54A1CBF}"/>
          </ac:spMkLst>
        </pc:spChg>
        <pc:picChg chg="del">
          <ac:chgData name="Rhiannon Calkins" userId="S::rjcalkins@alaska.edu::1cadf33a-227f-400b-b465-d1b5e9ffaf8d" providerId="AD" clId="Web-{5BAF9C26-04F4-6CFC-C418-7D442A88CEDD}" dt="2023-10-26T22:21:24.163" v="50"/>
          <ac:picMkLst>
            <pc:docMk/>
            <pc:sldMk cId="2041656520" sldId="257"/>
            <ac:picMk id="1026" creationId="{B00502A5-2E08-DD22-14E1-1DE51ACCE26A}"/>
          </ac:picMkLst>
        </pc:picChg>
        <pc:picChg chg="del mod">
          <ac:chgData name="Rhiannon Calkins" userId="S::rjcalkins@alaska.edu::1cadf33a-227f-400b-b465-d1b5e9ffaf8d" providerId="AD" clId="Web-{5BAF9C26-04F4-6CFC-C418-7D442A88CEDD}" dt="2023-10-26T22:21:02.944" v="46"/>
          <ac:picMkLst>
            <pc:docMk/>
            <pc:sldMk cId="2041656520" sldId="257"/>
            <ac:picMk id="1028" creationId="{EF810A2F-7AAF-4FA1-34FF-0AC1A7E559BE}"/>
          </ac:picMkLst>
        </pc:picChg>
      </pc:sldChg>
      <pc:sldChg chg="modSp modNotes">
        <pc:chgData name="Rhiannon Calkins" userId="S::rjcalkins@alaska.edu::1cadf33a-227f-400b-b465-d1b5e9ffaf8d" providerId="AD" clId="Web-{5BAF9C26-04F4-6CFC-C418-7D442A88CEDD}" dt="2023-10-26T22:59:05.289" v="241"/>
        <pc:sldMkLst>
          <pc:docMk/>
          <pc:sldMk cId="1855838072" sldId="259"/>
        </pc:sldMkLst>
        <pc:spChg chg="mod">
          <ac:chgData name="Rhiannon Calkins" userId="S::rjcalkins@alaska.edu::1cadf33a-227f-400b-b465-d1b5e9ffaf8d" providerId="AD" clId="Web-{5BAF9C26-04F4-6CFC-C418-7D442A88CEDD}" dt="2023-10-26T22:57:26.958" v="183" actId="20577"/>
          <ac:spMkLst>
            <pc:docMk/>
            <pc:sldMk cId="1855838072" sldId="259"/>
            <ac:spMk id="3" creationId="{D790FB12-A327-D228-E0A4-67D590B024B8}"/>
          </ac:spMkLst>
        </pc:spChg>
      </pc:sldChg>
      <pc:sldChg chg="mod modShow">
        <pc:chgData name="Rhiannon Calkins" userId="S::rjcalkins@alaska.edu::1cadf33a-227f-400b-b465-d1b5e9ffaf8d" providerId="AD" clId="Web-{5BAF9C26-04F4-6CFC-C418-7D442A88CEDD}" dt="2023-10-26T22:26:14.437" v="64"/>
        <pc:sldMkLst>
          <pc:docMk/>
          <pc:sldMk cId="915370855" sldId="260"/>
        </pc:sldMkLst>
      </pc:sldChg>
      <pc:sldChg chg="modNotes">
        <pc:chgData name="Rhiannon Calkins" userId="S::rjcalkins@alaska.edu::1cadf33a-227f-400b-b465-d1b5e9ffaf8d" providerId="AD" clId="Web-{5BAF9C26-04F4-6CFC-C418-7D442A88CEDD}" dt="2023-10-26T22:57:52.896" v="194"/>
        <pc:sldMkLst>
          <pc:docMk/>
          <pc:sldMk cId="4270737641" sldId="265"/>
        </pc:sldMkLst>
      </pc:sldChg>
      <pc:sldChg chg="modSp">
        <pc:chgData name="Rhiannon Calkins" userId="S::rjcalkins@alaska.edu::1cadf33a-227f-400b-b465-d1b5e9ffaf8d" providerId="AD" clId="Web-{5BAF9C26-04F4-6CFC-C418-7D442A88CEDD}" dt="2023-10-26T23:09:06.258" v="278" actId="20577"/>
        <pc:sldMkLst>
          <pc:docMk/>
          <pc:sldMk cId="2412218854" sldId="268"/>
        </pc:sldMkLst>
        <pc:spChg chg="mod">
          <ac:chgData name="Rhiannon Calkins" userId="S::rjcalkins@alaska.edu::1cadf33a-227f-400b-b465-d1b5e9ffaf8d" providerId="AD" clId="Web-{5BAF9C26-04F4-6CFC-C418-7D442A88CEDD}" dt="2023-10-26T23:09:06.258" v="278" actId="20577"/>
          <ac:spMkLst>
            <pc:docMk/>
            <pc:sldMk cId="2412218854" sldId="268"/>
            <ac:spMk id="6" creationId="{B90AD0AC-83A2-539A-D0A4-F79CA15F8699}"/>
          </ac:spMkLst>
        </pc:spChg>
      </pc:sldChg>
      <pc:sldChg chg="modNotes">
        <pc:chgData name="Rhiannon Calkins" userId="S::rjcalkins@alaska.edu::1cadf33a-227f-400b-b465-d1b5e9ffaf8d" providerId="AD" clId="Web-{5BAF9C26-04F4-6CFC-C418-7D442A88CEDD}" dt="2023-10-26T22:57:49.552" v="189"/>
        <pc:sldMkLst>
          <pc:docMk/>
          <pc:sldMk cId="4022696261" sldId="270"/>
        </pc:sldMkLst>
      </pc:sldChg>
      <pc:sldChg chg="modNotes">
        <pc:chgData name="Rhiannon Calkins" userId="S::rjcalkins@alaska.edu::1cadf33a-227f-400b-b465-d1b5e9ffaf8d" providerId="AD" clId="Web-{5BAF9C26-04F4-6CFC-C418-7D442A88CEDD}" dt="2023-10-26T22:59:31.336" v="246"/>
        <pc:sldMkLst>
          <pc:docMk/>
          <pc:sldMk cId="3120380030" sldId="271"/>
        </pc:sldMkLst>
      </pc:sldChg>
      <pc:sldChg chg="modSp">
        <pc:chgData name="Rhiannon Calkins" userId="S::rjcalkins@alaska.edu::1cadf33a-227f-400b-b465-d1b5e9ffaf8d" providerId="AD" clId="Web-{5BAF9C26-04F4-6CFC-C418-7D442A88CEDD}" dt="2023-10-26T23:03:13.077" v="277" actId="20577"/>
        <pc:sldMkLst>
          <pc:docMk/>
          <pc:sldMk cId="1815329156" sldId="278"/>
        </pc:sldMkLst>
        <pc:spChg chg="mod">
          <ac:chgData name="Rhiannon Calkins" userId="S::rjcalkins@alaska.edu::1cadf33a-227f-400b-b465-d1b5e9ffaf8d" providerId="AD" clId="Web-{5BAF9C26-04F4-6CFC-C418-7D442A88CEDD}" dt="2023-10-26T23:03:13.077" v="277" actId="20577"/>
          <ac:spMkLst>
            <pc:docMk/>
            <pc:sldMk cId="1815329156" sldId="278"/>
            <ac:spMk id="2" creationId="{AE82058A-707E-10B7-8C7C-6DB7D7DEF683}"/>
          </ac:spMkLst>
        </pc:spChg>
      </pc:sldChg>
      <pc:sldChg chg="modNotes">
        <pc:chgData name="Rhiannon Calkins" userId="S::rjcalkins@alaska.edu::1cadf33a-227f-400b-b465-d1b5e9ffaf8d" providerId="AD" clId="Web-{5BAF9C26-04F4-6CFC-C418-7D442A88CEDD}" dt="2023-10-26T23:00:01.790" v="262"/>
        <pc:sldMkLst>
          <pc:docMk/>
          <pc:sldMk cId="2696463010" sldId="281"/>
        </pc:sldMkLst>
      </pc:sldChg>
      <pc:sldChg chg="addSp delSp modSp new modNotes">
        <pc:chgData name="Rhiannon Calkins" userId="S::rjcalkins@alaska.edu::1cadf33a-227f-400b-b465-d1b5e9ffaf8d" providerId="AD" clId="Web-{5BAF9C26-04F4-6CFC-C418-7D442A88CEDD}" dt="2023-10-26T22:59:54.493" v="254"/>
        <pc:sldMkLst>
          <pc:docMk/>
          <pc:sldMk cId="2463243288" sldId="282"/>
        </pc:sldMkLst>
        <pc:spChg chg="mod">
          <ac:chgData name="Rhiannon Calkins" userId="S::rjcalkins@alaska.edu::1cadf33a-227f-400b-b465-d1b5e9ffaf8d" providerId="AD" clId="Web-{5BAF9C26-04F4-6CFC-C418-7D442A88CEDD}" dt="2023-10-26T22:23:20.932" v="53" actId="20577"/>
          <ac:spMkLst>
            <pc:docMk/>
            <pc:sldMk cId="2463243288" sldId="282"/>
            <ac:spMk id="2" creationId="{592D94C1-1877-E851-914B-E70294DAEF48}"/>
          </ac:spMkLst>
        </pc:spChg>
        <pc:spChg chg="del">
          <ac:chgData name="Rhiannon Calkins" userId="S::rjcalkins@alaska.edu::1cadf33a-227f-400b-b465-d1b5e9ffaf8d" providerId="AD" clId="Web-{5BAF9C26-04F4-6CFC-C418-7D442A88CEDD}" dt="2023-10-26T22:24:09.183" v="59"/>
          <ac:spMkLst>
            <pc:docMk/>
            <pc:sldMk cId="2463243288" sldId="282"/>
            <ac:spMk id="3" creationId="{5CD836F6-8B38-68A5-8611-1557F410B4BE}"/>
          </ac:spMkLst>
        </pc:spChg>
        <pc:spChg chg="del">
          <ac:chgData name="Rhiannon Calkins" userId="S::rjcalkins@alaska.edu::1cadf33a-227f-400b-b465-d1b5e9ffaf8d" providerId="AD" clId="Web-{5BAF9C26-04F4-6CFC-C418-7D442A88CEDD}" dt="2023-10-26T22:21:05.132" v="47"/>
          <ac:spMkLst>
            <pc:docMk/>
            <pc:sldMk cId="2463243288" sldId="282"/>
            <ac:spMk id="4" creationId="{B47287A9-B3D8-02A5-34CA-4D3229B7B8E4}"/>
          </ac:spMkLst>
        </pc:spChg>
        <pc:spChg chg="del">
          <ac:chgData name="Rhiannon Calkins" userId="S::rjcalkins@alaska.edu::1cadf33a-227f-400b-b465-d1b5e9ffaf8d" providerId="AD" clId="Web-{5BAF9C26-04F4-6CFC-C418-7D442A88CEDD}" dt="2023-10-26T22:23:58.418" v="57"/>
          <ac:spMkLst>
            <pc:docMk/>
            <pc:sldMk cId="2463243288" sldId="282"/>
            <ac:spMk id="5" creationId="{491557EB-AFE2-AFBE-18DE-24CC5E6CB114}"/>
          </ac:spMkLst>
        </pc:spChg>
        <pc:spChg chg="del">
          <ac:chgData name="Rhiannon Calkins" userId="S::rjcalkins@alaska.edu::1cadf33a-227f-400b-b465-d1b5e9ffaf8d" providerId="AD" clId="Web-{5BAF9C26-04F4-6CFC-C418-7D442A88CEDD}" dt="2023-10-26T22:21:27.007" v="51"/>
          <ac:spMkLst>
            <pc:docMk/>
            <pc:sldMk cId="2463243288" sldId="282"/>
            <ac:spMk id="6" creationId="{F5AD1F55-6F92-55A4-57CE-A3365608203C}"/>
          </ac:spMkLst>
        </pc:spChg>
        <pc:spChg chg="add mod">
          <ac:chgData name="Rhiannon Calkins" userId="S::rjcalkins@alaska.edu::1cadf33a-227f-400b-b465-d1b5e9ffaf8d" providerId="AD" clId="Web-{5BAF9C26-04F4-6CFC-C418-7D442A88CEDD}" dt="2023-10-26T22:21:10.679" v="49"/>
          <ac:spMkLst>
            <pc:docMk/>
            <pc:sldMk cId="2463243288" sldId="282"/>
            <ac:spMk id="8" creationId="{638F13FD-642B-DA8A-57E6-FB04BE6F8E16}"/>
          </ac:spMkLst>
        </pc:spChg>
        <pc:spChg chg="add mod">
          <ac:chgData name="Rhiannon Calkins" userId="S::rjcalkins@alaska.edu::1cadf33a-227f-400b-b465-d1b5e9ffaf8d" providerId="AD" clId="Web-{5BAF9C26-04F4-6CFC-C418-7D442A88CEDD}" dt="2023-10-26T22:24:06.183" v="58" actId="1076"/>
          <ac:spMkLst>
            <pc:docMk/>
            <pc:sldMk cId="2463243288" sldId="282"/>
            <ac:spMk id="11" creationId="{C416E417-8840-59F0-03DB-0094D49E9423}"/>
          </ac:spMkLst>
        </pc:spChg>
        <pc:picChg chg="add mod ord">
          <ac:chgData name="Rhiannon Calkins" userId="S::rjcalkins@alaska.edu::1cadf33a-227f-400b-b465-d1b5e9ffaf8d" providerId="AD" clId="Web-{5BAF9C26-04F4-6CFC-C418-7D442A88CEDD}" dt="2023-10-26T22:24:15.293" v="61" actId="1076"/>
          <ac:picMkLst>
            <pc:docMk/>
            <pc:sldMk cId="2463243288" sldId="282"/>
            <ac:picMk id="7" creationId="{44CBB57C-BD32-FB59-EDC5-9719D66F1A10}"/>
          </ac:picMkLst>
        </pc:picChg>
        <pc:picChg chg="add mod ord">
          <ac:chgData name="Rhiannon Calkins" userId="S::rjcalkins@alaska.edu::1cadf33a-227f-400b-b465-d1b5e9ffaf8d" providerId="AD" clId="Web-{5BAF9C26-04F4-6CFC-C418-7D442A88CEDD}" dt="2023-10-26T22:24:11.543" v="60" actId="1076"/>
          <ac:picMkLst>
            <pc:docMk/>
            <pc:sldMk cId="2463243288" sldId="282"/>
            <ac:picMk id="9" creationId="{B974E28E-976B-4BDB-D2F1-E8FAE117B329}"/>
          </ac:picMkLst>
        </pc:picChg>
      </pc:sldChg>
      <pc:sldChg chg="addSp modSp modNotes">
        <pc:chgData name="Rhiannon Calkins" userId="S::rjcalkins@alaska.edu::1cadf33a-227f-400b-b465-d1b5e9ffaf8d" providerId="AD" clId="Web-{5BAF9C26-04F4-6CFC-C418-7D442A88CEDD}" dt="2023-10-26T22:58:55.414" v="236"/>
        <pc:sldMkLst>
          <pc:docMk/>
          <pc:sldMk cId="1334609732" sldId="283"/>
        </pc:sldMkLst>
        <pc:spChg chg="mod">
          <ac:chgData name="Rhiannon Calkins" userId="S::rjcalkins@alaska.edu::1cadf33a-227f-400b-b465-d1b5e9ffaf8d" providerId="AD" clId="Web-{5BAF9C26-04F4-6CFC-C418-7D442A88CEDD}" dt="2023-10-26T22:35:41.390" v="102" actId="20577"/>
          <ac:spMkLst>
            <pc:docMk/>
            <pc:sldMk cId="1334609732" sldId="283"/>
            <ac:spMk id="3" creationId="{8A3CCA31-E71C-4C1F-B90C-6A575D545345}"/>
          </ac:spMkLst>
        </pc:spChg>
        <pc:picChg chg="add mod">
          <ac:chgData name="Rhiannon Calkins" userId="S::rjcalkins@alaska.edu::1cadf33a-227f-400b-b465-d1b5e9ffaf8d" providerId="AD" clId="Web-{5BAF9C26-04F4-6CFC-C418-7D442A88CEDD}" dt="2023-10-26T22:36:23.438" v="109" actId="1076"/>
          <ac:picMkLst>
            <pc:docMk/>
            <pc:sldMk cId="1334609732" sldId="283"/>
            <ac:picMk id="7" creationId="{5083B739-476E-0025-8913-18AC23411F2D}"/>
          </ac:picMkLst>
        </pc:picChg>
        <pc:picChg chg="add mod">
          <ac:chgData name="Rhiannon Calkins" userId="S::rjcalkins@alaska.edu::1cadf33a-227f-400b-b465-d1b5e9ffaf8d" providerId="AD" clId="Web-{5BAF9C26-04F4-6CFC-C418-7D442A88CEDD}" dt="2023-10-26T22:36:23.438" v="110" actId="1076"/>
          <ac:picMkLst>
            <pc:docMk/>
            <pc:sldMk cId="1334609732" sldId="283"/>
            <ac:picMk id="8" creationId="{4C8DD1CE-3630-EB21-34FD-80B5384FFB4F}"/>
          </ac:picMkLst>
        </pc:picChg>
      </pc:sldChg>
    </pc:docChg>
  </pc:docChgLst>
  <pc:docChgLst>
    <pc:chgData name="Andrea Miller" userId="S::almiller3@alaska.edu::bce59593-3782-4d35-bdd5-ecf9d4263c29" providerId="AD" clId="Web-{0B41B1DE-301C-31E1-D257-012A4F254E60}"/>
    <pc:docChg chg="addSld modSld">
      <pc:chgData name="Andrea Miller" userId="S::almiller3@alaska.edu::bce59593-3782-4d35-bdd5-ecf9d4263c29" providerId="AD" clId="Web-{0B41B1DE-301C-31E1-D257-012A4F254E60}" dt="2023-10-26T23:27:17.687" v="1510"/>
      <pc:docMkLst>
        <pc:docMk/>
      </pc:docMkLst>
      <pc:sldChg chg="modSp modNotes">
        <pc:chgData name="Andrea Miller" userId="S::almiller3@alaska.edu::bce59593-3782-4d35-bdd5-ecf9d4263c29" providerId="AD" clId="Web-{0B41B1DE-301C-31E1-D257-012A4F254E60}" dt="2023-10-26T23:19:09.778" v="1075"/>
        <pc:sldMkLst>
          <pc:docMk/>
          <pc:sldMk cId="3298696821" sldId="256"/>
        </pc:sldMkLst>
        <pc:spChg chg="mod">
          <ac:chgData name="Andrea Miller" userId="S::almiller3@alaska.edu::bce59593-3782-4d35-bdd5-ecf9d4263c29" providerId="AD" clId="Web-{0B41B1DE-301C-31E1-D257-012A4F254E60}" dt="2023-10-26T22:14:20.536" v="37" actId="20577"/>
          <ac:spMkLst>
            <pc:docMk/>
            <pc:sldMk cId="3298696821" sldId="256"/>
            <ac:spMk id="2" creationId="{6BA521F4-359B-F0F0-6086-0D97D5F530E5}"/>
          </ac:spMkLst>
        </pc:spChg>
        <pc:spChg chg="mod">
          <ac:chgData name="Andrea Miller" userId="S::almiller3@alaska.edu::bce59593-3782-4d35-bdd5-ecf9d4263c29" providerId="AD" clId="Web-{0B41B1DE-301C-31E1-D257-012A4F254E60}" dt="2023-10-26T22:13:04.189" v="6" actId="20577"/>
          <ac:spMkLst>
            <pc:docMk/>
            <pc:sldMk cId="3298696821" sldId="256"/>
            <ac:spMk id="3" creationId="{219937A2-F7D7-D108-0B37-67AEEBE04656}"/>
          </ac:spMkLst>
        </pc:spChg>
      </pc:sldChg>
      <pc:sldChg chg="modSp modNotes">
        <pc:chgData name="Andrea Miller" userId="S::almiller3@alaska.edu::bce59593-3782-4d35-bdd5-ecf9d4263c29" providerId="AD" clId="Web-{0B41B1DE-301C-31E1-D257-012A4F254E60}" dt="2023-10-26T23:20:32.047" v="1113"/>
        <pc:sldMkLst>
          <pc:docMk/>
          <pc:sldMk cId="2041656520" sldId="257"/>
        </pc:sldMkLst>
        <pc:spChg chg="mod">
          <ac:chgData name="Andrea Miller" userId="S::almiller3@alaska.edu::bce59593-3782-4d35-bdd5-ecf9d4263c29" providerId="AD" clId="Web-{0B41B1DE-301C-31E1-D257-012A4F254E60}" dt="2023-10-26T22:44:52.387" v="686" actId="20577"/>
          <ac:spMkLst>
            <pc:docMk/>
            <pc:sldMk cId="2041656520" sldId="257"/>
            <ac:spMk id="3" creationId="{9381BEB6-6138-B13A-5514-763BF54A1CBF}"/>
          </ac:spMkLst>
        </pc:spChg>
        <pc:picChg chg="mod">
          <ac:chgData name="Andrea Miller" userId="S::almiller3@alaska.edu::bce59593-3782-4d35-bdd5-ecf9d4263c29" providerId="AD" clId="Web-{0B41B1DE-301C-31E1-D257-012A4F254E60}" dt="2023-10-26T22:20:37.316" v="44" actId="1076"/>
          <ac:picMkLst>
            <pc:docMk/>
            <pc:sldMk cId="2041656520" sldId="257"/>
            <ac:picMk id="1028" creationId="{EF810A2F-7AAF-4FA1-34FF-0AC1A7E559BE}"/>
          </ac:picMkLst>
        </pc:picChg>
      </pc:sldChg>
      <pc:sldChg chg="modSp modNotes">
        <pc:chgData name="Andrea Miller" userId="S::almiller3@alaska.edu::bce59593-3782-4d35-bdd5-ecf9d4263c29" providerId="AD" clId="Web-{0B41B1DE-301C-31E1-D257-012A4F254E60}" dt="2023-10-26T23:18:28.495" v="1038"/>
        <pc:sldMkLst>
          <pc:docMk/>
          <pc:sldMk cId="530599452" sldId="258"/>
        </pc:sldMkLst>
        <pc:spChg chg="mod">
          <ac:chgData name="Andrea Miller" userId="S::almiller3@alaska.edu::bce59593-3782-4d35-bdd5-ecf9d4263c29" providerId="AD" clId="Web-{0B41B1DE-301C-31E1-D257-012A4F254E60}" dt="2023-10-26T22:13:54.598" v="34" actId="20577"/>
          <ac:spMkLst>
            <pc:docMk/>
            <pc:sldMk cId="530599452" sldId="258"/>
            <ac:spMk id="3" creationId="{A76A6E2B-3B28-8365-5F49-047104B0D00E}"/>
          </ac:spMkLst>
        </pc:spChg>
      </pc:sldChg>
      <pc:sldChg chg="modNotes">
        <pc:chgData name="Andrea Miller" userId="S::almiller3@alaska.edu::bce59593-3782-4d35-bdd5-ecf9d4263c29" providerId="AD" clId="Web-{0B41B1DE-301C-31E1-D257-012A4F254E60}" dt="2023-10-26T23:22:59.568" v="1292"/>
        <pc:sldMkLst>
          <pc:docMk/>
          <pc:sldMk cId="1855838072" sldId="259"/>
        </pc:sldMkLst>
      </pc:sldChg>
      <pc:sldChg chg="modNotes">
        <pc:chgData name="Andrea Miller" userId="S::almiller3@alaska.edu::bce59593-3782-4d35-bdd5-ecf9d4263c29" providerId="AD" clId="Web-{0B41B1DE-301C-31E1-D257-012A4F254E60}" dt="2023-10-26T23:27:17.687" v="1510"/>
        <pc:sldMkLst>
          <pc:docMk/>
          <pc:sldMk cId="1363143182" sldId="264"/>
        </pc:sldMkLst>
      </pc:sldChg>
      <pc:sldChg chg="modNotes">
        <pc:chgData name="Andrea Miller" userId="S::almiller3@alaska.edu::bce59593-3782-4d35-bdd5-ecf9d4263c29" providerId="AD" clId="Web-{0B41B1DE-301C-31E1-D257-012A4F254E60}" dt="2023-10-26T23:22:56.114" v="1290"/>
        <pc:sldMkLst>
          <pc:docMk/>
          <pc:sldMk cId="4270737641" sldId="265"/>
        </pc:sldMkLst>
      </pc:sldChg>
      <pc:sldChg chg="addSp delSp modSp mod modClrScheme chgLayout modNotes">
        <pc:chgData name="Andrea Miller" userId="S::almiller3@alaska.edu::bce59593-3782-4d35-bdd5-ecf9d4263c29" providerId="AD" clId="Web-{0B41B1DE-301C-31E1-D257-012A4F254E60}" dt="2023-10-26T23:24:28.680" v="1313"/>
        <pc:sldMkLst>
          <pc:docMk/>
          <pc:sldMk cId="2412218854" sldId="268"/>
        </pc:sldMkLst>
        <pc:spChg chg="mod ord">
          <ac:chgData name="Andrea Miller" userId="S::almiller3@alaska.edu::bce59593-3782-4d35-bdd5-ecf9d4263c29" providerId="AD" clId="Web-{0B41B1DE-301C-31E1-D257-012A4F254E60}" dt="2023-10-26T23:05:48.279" v="828"/>
          <ac:spMkLst>
            <pc:docMk/>
            <pc:sldMk cId="2412218854" sldId="268"/>
            <ac:spMk id="2" creationId="{84E49496-DD79-B234-F050-8D20C4A809B1}"/>
          </ac:spMkLst>
        </pc:spChg>
        <pc:spChg chg="mod ord">
          <ac:chgData name="Andrea Miller" userId="S::almiller3@alaska.edu::bce59593-3782-4d35-bdd5-ecf9d4263c29" providerId="AD" clId="Web-{0B41B1DE-301C-31E1-D257-012A4F254E60}" dt="2023-10-26T23:07:46.064" v="868" actId="20577"/>
          <ac:spMkLst>
            <pc:docMk/>
            <pc:sldMk cId="2412218854" sldId="268"/>
            <ac:spMk id="3" creationId="{7C3F7899-A678-7A33-62AF-5FBDE01201AF}"/>
          </ac:spMkLst>
        </pc:spChg>
        <pc:spChg chg="add del mod ord">
          <ac:chgData name="Andrea Miller" userId="S::almiller3@alaska.edu::bce59593-3782-4d35-bdd5-ecf9d4263c29" providerId="AD" clId="Web-{0B41B1DE-301C-31E1-D257-012A4F254E60}" dt="2023-10-26T23:05:48.279" v="828"/>
          <ac:spMkLst>
            <pc:docMk/>
            <pc:sldMk cId="2412218854" sldId="268"/>
            <ac:spMk id="4" creationId="{CB099F0B-35AA-BB2F-12AC-B2A03A40966E}"/>
          </ac:spMkLst>
        </pc:spChg>
        <pc:spChg chg="add del mod ord">
          <ac:chgData name="Andrea Miller" userId="S::almiller3@alaska.edu::bce59593-3782-4d35-bdd5-ecf9d4263c29" providerId="AD" clId="Web-{0B41B1DE-301C-31E1-D257-012A4F254E60}" dt="2023-10-26T23:05:48.279" v="828"/>
          <ac:spMkLst>
            <pc:docMk/>
            <pc:sldMk cId="2412218854" sldId="268"/>
            <ac:spMk id="5" creationId="{8E61B0C9-0E06-924B-FF39-05AD43B68CD7}"/>
          </ac:spMkLst>
        </pc:spChg>
        <pc:spChg chg="add mod ord">
          <ac:chgData name="Andrea Miller" userId="S::almiller3@alaska.edu::bce59593-3782-4d35-bdd5-ecf9d4263c29" providerId="AD" clId="Web-{0B41B1DE-301C-31E1-D257-012A4F254E60}" dt="2023-10-26T23:10:28.258" v="992" actId="20577"/>
          <ac:spMkLst>
            <pc:docMk/>
            <pc:sldMk cId="2412218854" sldId="268"/>
            <ac:spMk id="6" creationId="{B90AD0AC-83A2-539A-D0A4-F79CA15F8699}"/>
          </ac:spMkLst>
        </pc:spChg>
      </pc:sldChg>
      <pc:sldChg chg="modSp modNotes">
        <pc:chgData name="Andrea Miller" userId="S::almiller3@alaska.edu::bce59593-3782-4d35-bdd5-ecf9d4263c29" providerId="AD" clId="Web-{0B41B1DE-301C-31E1-D257-012A4F254E60}" dt="2023-10-26T23:22:53.864" v="1289"/>
        <pc:sldMkLst>
          <pc:docMk/>
          <pc:sldMk cId="4022696261" sldId="270"/>
        </pc:sldMkLst>
        <pc:spChg chg="mod">
          <ac:chgData name="Andrea Miller" userId="S::almiller3@alaska.edu::bce59593-3782-4d35-bdd5-ecf9d4263c29" providerId="AD" clId="Web-{0B41B1DE-301C-31E1-D257-012A4F254E60}" dt="2023-10-26T22:53:37.423" v="708" actId="20577"/>
          <ac:spMkLst>
            <pc:docMk/>
            <pc:sldMk cId="4022696261" sldId="270"/>
            <ac:spMk id="3" creationId="{9381BEB6-6138-B13A-5514-763BF54A1CBF}"/>
          </ac:spMkLst>
        </pc:spChg>
      </pc:sldChg>
      <pc:sldChg chg="modNotes">
        <pc:chgData name="Andrea Miller" userId="S::almiller3@alaska.edu::bce59593-3782-4d35-bdd5-ecf9d4263c29" providerId="AD" clId="Web-{0B41B1DE-301C-31E1-D257-012A4F254E60}" dt="2023-10-26T23:01:23.316" v="710"/>
        <pc:sldMkLst>
          <pc:docMk/>
          <pc:sldMk cId="3120380030" sldId="271"/>
        </pc:sldMkLst>
      </pc:sldChg>
      <pc:sldChg chg="mod modShow">
        <pc:chgData name="Andrea Miller" userId="S::almiller3@alaska.edu::bce59593-3782-4d35-bdd5-ecf9d4263c29" providerId="AD" clId="Web-{0B41B1DE-301C-31E1-D257-012A4F254E60}" dt="2023-10-26T22:58:10.324" v="709"/>
        <pc:sldMkLst>
          <pc:docMk/>
          <pc:sldMk cId="1475775439" sldId="274"/>
        </pc:sldMkLst>
      </pc:sldChg>
      <pc:sldChg chg="modNotes">
        <pc:chgData name="Andrea Miller" userId="S::almiller3@alaska.edu::bce59593-3782-4d35-bdd5-ecf9d4263c29" providerId="AD" clId="Web-{0B41B1DE-301C-31E1-D257-012A4F254E60}" dt="2023-10-26T23:01:49.989" v="764"/>
        <pc:sldMkLst>
          <pc:docMk/>
          <pc:sldMk cId="436464609" sldId="275"/>
        </pc:sldMkLst>
      </pc:sldChg>
      <pc:sldChg chg="modSp modNotes">
        <pc:chgData name="Andrea Miller" userId="S::almiller3@alaska.edu::bce59593-3782-4d35-bdd5-ecf9d4263c29" providerId="AD" clId="Web-{0B41B1DE-301C-31E1-D257-012A4F254E60}" dt="2023-10-26T23:24:35.556" v="1321"/>
        <pc:sldMkLst>
          <pc:docMk/>
          <pc:sldMk cId="1815329156" sldId="278"/>
        </pc:sldMkLst>
        <pc:spChg chg="mod">
          <ac:chgData name="Andrea Miller" userId="S::almiller3@alaska.edu::bce59593-3782-4d35-bdd5-ecf9d4263c29" providerId="AD" clId="Web-{0B41B1DE-301C-31E1-D257-012A4F254E60}" dt="2023-10-26T23:14:21.158" v="1027" actId="20577"/>
          <ac:spMkLst>
            <pc:docMk/>
            <pc:sldMk cId="1815329156" sldId="278"/>
            <ac:spMk id="2" creationId="{AE82058A-707E-10B7-8C7C-6DB7D7DEF683}"/>
          </ac:spMkLst>
        </pc:spChg>
      </pc:sldChg>
      <pc:sldChg chg="modNotes">
        <pc:chgData name="Andrea Miller" userId="S::almiller3@alaska.edu::bce59593-3782-4d35-bdd5-ecf9d4263c29" providerId="AD" clId="Web-{0B41B1DE-301C-31E1-D257-012A4F254E60}" dt="2023-10-26T23:01:59.880" v="766"/>
        <pc:sldMkLst>
          <pc:docMk/>
          <pc:sldMk cId="586959640" sldId="279"/>
        </pc:sldMkLst>
      </pc:sldChg>
      <pc:sldChg chg="modNotes">
        <pc:chgData name="Andrea Miller" userId="S::almiller3@alaska.edu::bce59593-3782-4d35-bdd5-ecf9d4263c29" providerId="AD" clId="Web-{0B41B1DE-301C-31E1-D257-012A4F254E60}" dt="2023-10-26T23:02:19.333" v="771"/>
        <pc:sldMkLst>
          <pc:docMk/>
          <pc:sldMk cId="1623375841" sldId="280"/>
        </pc:sldMkLst>
      </pc:sldChg>
      <pc:sldChg chg="modSp modNotes">
        <pc:chgData name="Andrea Miller" userId="S::almiller3@alaska.edu::bce59593-3782-4d35-bdd5-ecf9d4263c29" providerId="AD" clId="Web-{0B41B1DE-301C-31E1-D257-012A4F254E60}" dt="2023-10-26T23:21:58.581" v="1213"/>
        <pc:sldMkLst>
          <pc:docMk/>
          <pc:sldMk cId="2696463010" sldId="281"/>
        </pc:sldMkLst>
        <pc:spChg chg="mod">
          <ac:chgData name="Andrea Miller" userId="S::almiller3@alaska.edu::bce59593-3782-4d35-bdd5-ecf9d4263c29" providerId="AD" clId="Web-{0B41B1DE-301C-31E1-D257-012A4F254E60}" dt="2023-10-26T22:21:10.083" v="48" actId="20577"/>
          <ac:spMkLst>
            <pc:docMk/>
            <pc:sldMk cId="2696463010" sldId="281"/>
            <ac:spMk id="2" creationId="{FA70F0DE-8BFF-7976-F1B5-065F1E022B9A}"/>
          </ac:spMkLst>
        </pc:spChg>
        <pc:spChg chg="mod">
          <ac:chgData name="Andrea Miller" userId="S::almiller3@alaska.edu::bce59593-3782-4d35-bdd5-ecf9d4263c29" providerId="AD" clId="Web-{0B41B1DE-301C-31E1-D257-012A4F254E60}" dt="2023-10-26T22:45:40.123" v="694" actId="20577"/>
          <ac:spMkLst>
            <pc:docMk/>
            <pc:sldMk cId="2696463010" sldId="281"/>
            <ac:spMk id="4" creationId="{9BBBC648-9C7B-BDF6-357A-CDD8B0C8E256}"/>
          </ac:spMkLst>
        </pc:spChg>
        <pc:spChg chg="mod">
          <ac:chgData name="Andrea Miller" userId="S::almiller3@alaska.edu::bce59593-3782-4d35-bdd5-ecf9d4263c29" providerId="AD" clId="Web-{0B41B1DE-301C-31E1-D257-012A4F254E60}" dt="2023-10-26T22:45:29.825" v="693" actId="20577"/>
          <ac:spMkLst>
            <pc:docMk/>
            <pc:sldMk cId="2696463010" sldId="281"/>
            <ac:spMk id="5" creationId="{D0B86E15-63B8-A010-F327-BC2A20216624}"/>
          </ac:spMkLst>
        </pc:spChg>
        <pc:spChg chg="mod">
          <ac:chgData name="Andrea Miller" userId="S::almiller3@alaska.edu::bce59593-3782-4d35-bdd5-ecf9d4263c29" providerId="AD" clId="Web-{0B41B1DE-301C-31E1-D257-012A4F254E60}" dt="2023-10-26T22:44:59.699" v="688" actId="20577"/>
          <ac:spMkLst>
            <pc:docMk/>
            <pc:sldMk cId="2696463010" sldId="281"/>
            <ac:spMk id="6" creationId="{995B852E-D781-AABC-B0B2-E4D6276E6419}"/>
          </ac:spMkLst>
        </pc:spChg>
      </pc:sldChg>
      <pc:sldChg chg="modSp modNotes">
        <pc:chgData name="Andrea Miller" userId="S::almiller3@alaska.edu::bce59593-3782-4d35-bdd5-ecf9d4263c29" providerId="AD" clId="Web-{0B41B1DE-301C-31E1-D257-012A4F254E60}" dt="2023-10-26T23:22:47.364" v="1287"/>
        <pc:sldMkLst>
          <pc:docMk/>
          <pc:sldMk cId="2463243288" sldId="282"/>
        </pc:sldMkLst>
        <pc:spChg chg="mod">
          <ac:chgData name="Andrea Miller" userId="S::almiller3@alaska.edu::bce59593-3782-4d35-bdd5-ecf9d4263c29" providerId="AD" clId="Web-{0B41B1DE-301C-31E1-D257-012A4F254E60}" dt="2023-10-26T22:24:33.387" v="75" actId="20577"/>
          <ac:spMkLst>
            <pc:docMk/>
            <pc:sldMk cId="2463243288" sldId="282"/>
            <ac:spMk id="11" creationId="{C416E417-8840-59F0-03DB-0094D49E9423}"/>
          </ac:spMkLst>
        </pc:spChg>
      </pc:sldChg>
      <pc:sldChg chg="addSp modSp new mod modClrScheme chgLayout modNotes">
        <pc:chgData name="Andrea Miller" userId="S::almiller3@alaska.edu::bce59593-3782-4d35-bdd5-ecf9d4263c29" providerId="AD" clId="Web-{0B41B1DE-301C-31E1-D257-012A4F254E60}" dt="2023-10-26T23:19:49.201" v="1079"/>
        <pc:sldMkLst>
          <pc:docMk/>
          <pc:sldMk cId="1334609732" sldId="283"/>
        </pc:sldMkLst>
        <pc:spChg chg="mod ord">
          <ac:chgData name="Andrea Miller" userId="S::almiller3@alaska.edu::bce59593-3782-4d35-bdd5-ecf9d4263c29" providerId="AD" clId="Web-{0B41B1DE-301C-31E1-D257-012A4F254E60}" dt="2023-10-26T22:33:21.501" v="210"/>
          <ac:spMkLst>
            <pc:docMk/>
            <pc:sldMk cId="1334609732" sldId="283"/>
            <ac:spMk id="2" creationId="{80F16B45-6CE0-90DA-7730-7D216801BE54}"/>
          </ac:spMkLst>
        </pc:spChg>
        <pc:spChg chg="mod ord">
          <ac:chgData name="Andrea Miller" userId="S::almiller3@alaska.edu::bce59593-3782-4d35-bdd5-ecf9d4263c29" providerId="AD" clId="Web-{0B41B1DE-301C-31E1-D257-012A4F254E60}" dt="2023-10-26T22:40:09.813" v="683" actId="20577"/>
          <ac:spMkLst>
            <pc:docMk/>
            <pc:sldMk cId="1334609732" sldId="283"/>
            <ac:spMk id="3" creationId="{8A3CCA31-E71C-4C1F-B90C-6A575D545345}"/>
          </ac:spMkLst>
        </pc:spChg>
        <pc:spChg chg="add mod ord">
          <ac:chgData name="Andrea Miller" userId="S::almiller3@alaska.edu::bce59593-3782-4d35-bdd5-ecf9d4263c29" providerId="AD" clId="Web-{0B41B1DE-301C-31E1-D257-012A4F254E60}" dt="2023-10-26T22:33:53.518" v="271" actId="20577"/>
          <ac:spMkLst>
            <pc:docMk/>
            <pc:sldMk cId="1334609732" sldId="283"/>
            <ac:spMk id="4" creationId="{1FABD234-5AE2-D9A6-E0A3-19877D304377}"/>
          </ac:spMkLst>
        </pc:spChg>
        <pc:spChg chg="add mod ord">
          <ac:chgData name="Andrea Miller" userId="S::almiller3@alaska.edu::bce59593-3782-4d35-bdd5-ecf9d4263c29" providerId="AD" clId="Web-{0B41B1DE-301C-31E1-D257-012A4F254E60}" dt="2023-10-26T22:33:48.861" v="270" actId="20577"/>
          <ac:spMkLst>
            <pc:docMk/>
            <pc:sldMk cId="1334609732" sldId="283"/>
            <ac:spMk id="5" creationId="{2610D1AC-F1F1-69B3-73D9-A41F0B058397}"/>
          </ac:spMkLst>
        </pc:spChg>
        <pc:spChg chg="add mod ord">
          <ac:chgData name="Andrea Miller" userId="S::almiller3@alaska.edu::bce59593-3782-4d35-bdd5-ecf9d4263c29" providerId="AD" clId="Web-{0B41B1DE-301C-31E1-D257-012A4F254E60}" dt="2023-10-26T22:38:19.747" v="626" actId="20577"/>
          <ac:spMkLst>
            <pc:docMk/>
            <pc:sldMk cId="1334609732" sldId="283"/>
            <ac:spMk id="6" creationId="{FA11529F-3FE6-062B-3CD9-A49E882C8233}"/>
          </ac:spMkLst>
        </pc:spChg>
        <pc:picChg chg="mod">
          <ac:chgData name="Andrea Miller" userId="S::almiller3@alaska.edu::bce59593-3782-4d35-bdd5-ecf9d4263c29" providerId="AD" clId="Web-{0B41B1DE-301C-31E1-D257-012A4F254E60}" dt="2023-10-26T22:38:50.967" v="659" actId="1076"/>
          <ac:picMkLst>
            <pc:docMk/>
            <pc:sldMk cId="1334609732" sldId="283"/>
            <ac:picMk id="7" creationId="{5083B739-476E-0025-8913-18AC23411F2D}"/>
          </ac:picMkLst>
        </pc:picChg>
        <pc:picChg chg="mod">
          <ac:chgData name="Andrea Miller" userId="S::almiller3@alaska.edu::bce59593-3782-4d35-bdd5-ecf9d4263c29" providerId="AD" clId="Web-{0B41B1DE-301C-31E1-D257-012A4F254E60}" dt="2023-10-26T22:38:53.123" v="660" actId="1076"/>
          <ac:picMkLst>
            <pc:docMk/>
            <pc:sldMk cId="1334609732" sldId="283"/>
            <ac:picMk id="8" creationId="{4C8DD1CE-3630-EB21-34FD-80B5384FFB4F}"/>
          </ac:picMkLst>
        </pc:picChg>
      </pc:sldChg>
    </pc:docChg>
  </pc:docChgLst>
  <pc:docChgLst>
    <pc:chgData name="Rhiannon Calkins" userId="1cadf33a-227f-400b-b465-d1b5e9ffaf8d" providerId="ADAL" clId="{A0133965-855F-4360-B802-3A372F700972}"/>
    <pc:docChg chg="custSel addSld delSld modSld">
      <pc:chgData name="Rhiannon Calkins" userId="1cadf33a-227f-400b-b465-d1b5e9ffaf8d" providerId="ADAL" clId="{A0133965-855F-4360-B802-3A372F700972}" dt="2023-10-25T18:59:29.965" v="1279" actId="404"/>
      <pc:docMkLst>
        <pc:docMk/>
      </pc:docMkLst>
      <pc:sldChg chg="addSp modSp modNotesTx">
        <pc:chgData name="Rhiannon Calkins" userId="1cadf33a-227f-400b-b465-d1b5e9ffaf8d" providerId="ADAL" clId="{A0133965-855F-4360-B802-3A372F700972}" dt="2023-10-25T18:06:48.888" v="17" actId="20577"/>
        <pc:sldMkLst>
          <pc:docMk/>
          <pc:sldMk cId="2041656520" sldId="257"/>
        </pc:sldMkLst>
        <pc:picChg chg="add mod">
          <ac:chgData name="Rhiannon Calkins" userId="1cadf33a-227f-400b-b465-d1b5e9ffaf8d" providerId="ADAL" clId="{A0133965-855F-4360-B802-3A372F700972}" dt="2023-10-25T17:50:49.677" v="1" actId="1076"/>
          <ac:picMkLst>
            <pc:docMk/>
            <pc:sldMk cId="2041656520" sldId="257"/>
            <ac:picMk id="1026" creationId="{B00502A5-2E08-DD22-14E1-1DE51ACCE26A}"/>
          </ac:picMkLst>
        </pc:picChg>
        <pc:picChg chg="add mod">
          <ac:chgData name="Rhiannon Calkins" userId="1cadf33a-227f-400b-b465-d1b5e9ffaf8d" providerId="ADAL" clId="{A0133965-855F-4360-B802-3A372F700972}" dt="2023-10-25T18:04:50.311" v="5" actId="1076"/>
          <ac:picMkLst>
            <pc:docMk/>
            <pc:sldMk cId="2041656520" sldId="257"/>
            <ac:picMk id="1028" creationId="{EF810A2F-7AAF-4FA1-34FF-0AC1A7E559BE}"/>
          </ac:picMkLst>
        </pc:picChg>
      </pc:sldChg>
      <pc:sldChg chg="modSp mod">
        <pc:chgData name="Rhiannon Calkins" userId="1cadf33a-227f-400b-b465-d1b5e9ffaf8d" providerId="ADAL" clId="{A0133965-855F-4360-B802-3A372F700972}" dt="2023-10-25T18:46:01.385" v="1110" actId="20577"/>
        <pc:sldMkLst>
          <pc:docMk/>
          <pc:sldMk cId="1363143182" sldId="264"/>
        </pc:sldMkLst>
        <pc:spChg chg="mod">
          <ac:chgData name="Rhiannon Calkins" userId="1cadf33a-227f-400b-b465-d1b5e9ffaf8d" providerId="ADAL" clId="{A0133965-855F-4360-B802-3A372F700972}" dt="2023-10-25T18:46:01.385" v="1110" actId="20577"/>
          <ac:spMkLst>
            <pc:docMk/>
            <pc:sldMk cId="1363143182" sldId="264"/>
            <ac:spMk id="3" creationId="{84AC41DC-C394-5A27-2479-26295DFD5A84}"/>
          </ac:spMkLst>
        </pc:spChg>
      </pc:sldChg>
      <pc:sldChg chg="modSp mod">
        <pc:chgData name="Rhiannon Calkins" userId="1cadf33a-227f-400b-b465-d1b5e9ffaf8d" providerId="ADAL" clId="{A0133965-855F-4360-B802-3A372F700972}" dt="2023-10-25T18:11:37.268" v="44" actId="12"/>
        <pc:sldMkLst>
          <pc:docMk/>
          <pc:sldMk cId="4270737641" sldId="265"/>
        </pc:sldMkLst>
        <pc:spChg chg="mod">
          <ac:chgData name="Rhiannon Calkins" userId="1cadf33a-227f-400b-b465-d1b5e9ffaf8d" providerId="ADAL" clId="{A0133965-855F-4360-B802-3A372F700972}" dt="2023-10-25T18:11:37.268" v="44" actId="12"/>
          <ac:spMkLst>
            <pc:docMk/>
            <pc:sldMk cId="4270737641" sldId="265"/>
            <ac:spMk id="3" creationId="{D790FB12-A327-D228-E0A4-67D590B024B8}"/>
          </ac:spMkLst>
        </pc:spChg>
      </pc:sldChg>
      <pc:sldChg chg="modSp mod modNotesTx">
        <pc:chgData name="Rhiannon Calkins" userId="1cadf33a-227f-400b-b465-d1b5e9ffaf8d" providerId="ADAL" clId="{A0133965-855F-4360-B802-3A372F700972}" dt="2023-10-25T18:30:18.767" v="558" actId="20577"/>
        <pc:sldMkLst>
          <pc:docMk/>
          <pc:sldMk cId="2412218854" sldId="268"/>
        </pc:sldMkLst>
        <pc:spChg chg="mod">
          <ac:chgData name="Rhiannon Calkins" userId="1cadf33a-227f-400b-b465-d1b5e9ffaf8d" providerId="ADAL" clId="{A0133965-855F-4360-B802-3A372F700972}" dt="2023-10-25T18:24:42.797" v="368"/>
          <ac:spMkLst>
            <pc:docMk/>
            <pc:sldMk cId="2412218854" sldId="268"/>
            <ac:spMk id="3" creationId="{7C3F7899-A678-7A33-62AF-5FBDE01201AF}"/>
          </ac:spMkLst>
        </pc:spChg>
      </pc:sldChg>
      <pc:sldChg chg="modSp del mod">
        <pc:chgData name="Rhiannon Calkins" userId="1cadf33a-227f-400b-b465-d1b5e9ffaf8d" providerId="ADAL" clId="{A0133965-855F-4360-B802-3A372F700972}" dt="2023-10-25T18:24:47.972" v="369" actId="2696"/>
        <pc:sldMkLst>
          <pc:docMk/>
          <pc:sldMk cId="3371330936" sldId="269"/>
        </pc:sldMkLst>
        <pc:spChg chg="mod">
          <ac:chgData name="Rhiannon Calkins" userId="1cadf33a-227f-400b-b465-d1b5e9ffaf8d" providerId="ADAL" clId="{A0133965-855F-4360-B802-3A372F700972}" dt="2023-10-25T18:20:33.963" v="127" actId="20577"/>
          <ac:spMkLst>
            <pc:docMk/>
            <pc:sldMk cId="3371330936" sldId="269"/>
            <ac:spMk id="2" creationId="{1B38F0D4-8BC9-33BA-9335-47FC7EC15046}"/>
          </ac:spMkLst>
        </pc:spChg>
        <pc:spChg chg="mod">
          <ac:chgData name="Rhiannon Calkins" userId="1cadf33a-227f-400b-b465-d1b5e9ffaf8d" providerId="ADAL" clId="{A0133965-855F-4360-B802-3A372F700972}" dt="2023-10-25T18:24:35.507" v="366" actId="21"/>
          <ac:spMkLst>
            <pc:docMk/>
            <pc:sldMk cId="3371330936" sldId="269"/>
            <ac:spMk id="3" creationId="{F2839B12-C819-1930-5F89-53F1B54EA81A}"/>
          </ac:spMkLst>
        </pc:spChg>
      </pc:sldChg>
      <pc:sldChg chg="modNotesTx">
        <pc:chgData name="Rhiannon Calkins" userId="1cadf33a-227f-400b-b465-d1b5e9ffaf8d" providerId="ADAL" clId="{A0133965-855F-4360-B802-3A372F700972}" dt="2023-10-25T18:12:55.210" v="99" actId="20577"/>
        <pc:sldMkLst>
          <pc:docMk/>
          <pc:sldMk cId="4022696261" sldId="270"/>
        </pc:sldMkLst>
      </pc:sldChg>
      <pc:sldChg chg="modSp new mod">
        <pc:chgData name="Rhiannon Calkins" userId="1cadf33a-227f-400b-b465-d1b5e9ffaf8d" providerId="ADAL" clId="{A0133965-855F-4360-B802-3A372F700972}" dt="2023-10-25T18:39:36.995" v="990" actId="20577"/>
        <pc:sldMkLst>
          <pc:docMk/>
          <pc:sldMk cId="1815329156" sldId="278"/>
        </pc:sldMkLst>
        <pc:spChg chg="mod">
          <ac:chgData name="Rhiannon Calkins" userId="1cadf33a-227f-400b-b465-d1b5e9ffaf8d" providerId="ADAL" clId="{A0133965-855F-4360-B802-3A372F700972}" dt="2023-10-25T18:39:36.995" v="990" actId="20577"/>
          <ac:spMkLst>
            <pc:docMk/>
            <pc:sldMk cId="1815329156" sldId="278"/>
            <ac:spMk id="2" creationId="{AE82058A-707E-10B7-8C7C-6DB7D7DEF683}"/>
          </ac:spMkLst>
        </pc:spChg>
        <pc:spChg chg="mod">
          <ac:chgData name="Rhiannon Calkins" userId="1cadf33a-227f-400b-b465-d1b5e9ffaf8d" providerId="ADAL" clId="{A0133965-855F-4360-B802-3A372F700972}" dt="2023-10-25T18:38:01.908" v="896" actId="20577"/>
          <ac:spMkLst>
            <pc:docMk/>
            <pc:sldMk cId="1815329156" sldId="278"/>
            <ac:spMk id="3" creationId="{2AB0571D-9AD8-5595-D5AF-7CA56D07D8B4}"/>
          </ac:spMkLst>
        </pc:spChg>
      </pc:sldChg>
      <pc:sldChg chg="modSp mod">
        <pc:chgData name="Rhiannon Calkins" userId="1cadf33a-227f-400b-b465-d1b5e9ffaf8d" providerId="ADAL" clId="{A0133965-855F-4360-B802-3A372F700972}" dt="2023-10-25T18:42:43.319" v="1005" actId="20577"/>
        <pc:sldMkLst>
          <pc:docMk/>
          <pc:sldMk cId="586959640" sldId="279"/>
        </pc:sldMkLst>
        <pc:spChg chg="mod">
          <ac:chgData name="Rhiannon Calkins" userId="1cadf33a-227f-400b-b465-d1b5e9ffaf8d" providerId="ADAL" clId="{A0133965-855F-4360-B802-3A372F700972}" dt="2023-10-25T18:42:43.319" v="1005" actId="20577"/>
          <ac:spMkLst>
            <pc:docMk/>
            <pc:sldMk cId="586959640" sldId="279"/>
            <ac:spMk id="8" creationId="{8D9F3E39-C86D-6F1E-B419-01D5ABE9D0A9}"/>
          </ac:spMkLst>
        </pc:spChg>
      </pc:sldChg>
      <pc:sldChg chg="modSp new mod">
        <pc:chgData name="Rhiannon Calkins" userId="1cadf33a-227f-400b-b465-d1b5e9ffaf8d" providerId="ADAL" clId="{A0133965-855F-4360-B802-3A372F700972}" dt="2023-10-25T18:59:29.965" v="1279" actId="404"/>
        <pc:sldMkLst>
          <pc:docMk/>
          <pc:sldMk cId="2696463010" sldId="281"/>
        </pc:sldMkLst>
        <pc:spChg chg="mod">
          <ac:chgData name="Rhiannon Calkins" userId="1cadf33a-227f-400b-b465-d1b5e9ffaf8d" providerId="ADAL" clId="{A0133965-855F-4360-B802-3A372F700972}" dt="2023-10-25T18:51:43.026" v="1241" actId="20577"/>
          <ac:spMkLst>
            <pc:docMk/>
            <pc:sldMk cId="2696463010" sldId="281"/>
            <ac:spMk id="2" creationId="{FA70F0DE-8BFF-7976-F1B5-065F1E022B9A}"/>
          </ac:spMkLst>
        </pc:spChg>
        <pc:spChg chg="mod">
          <ac:chgData name="Rhiannon Calkins" userId="1cadf33a-227f-400b-b465-d1b5e9ffaf8d" providerId="ADAL" clId="{A0133965-855F-4360-B802-3A372F700972}" dt="2023-10-25T18:58:17.309" v="1257" actId="20577"/>
          <ac:spMkLst>
            <pc:docMk/>
            <pc:sldMk cId="2696463010" sldId="281"/>
            <ac:spMk id="3" creationId="{D21A6619-D7DC-63B8-1E5D-F0694A29A4A7}"/>
          </ac:spMkLst>
        </pc:spChg>
        <pc:spChg chg="mod">
          <ac:chgData name="Rhiannon Calkins" userId="1cadf33a-227f-400b-b465-d1b5e9ffaf8d" providerId="ADAL" clId="{A0133965-855F-4360-B802-3A372F700972}" dt="2023-10-25T18:59:29.965" v="1279" actId="404"/>
          <ac:spMkLst>
            <pc:docMk/>
            <pc:sldMk cId="2696463010" sldId="281"/>
            <ac:spMk id="4" creationId="{9BBBC648-9C7B-BDF6-357A-CDD8B0C8E256}"/>
          </ac:spMkLst>
        </pc:spChg>
        <pc:spChg chg="mod">
          <ac:chgData name="Rhiannon Calkins" userId="1cadf33a-227f-400b-b465-d1b5e9ffaf8d" providerId="ADAL" clId="{A0133965-855F-4360-B802-3A372F700972}" dt="2023-10-25T18:58:13.813" v="1246" actId="27636"/>
          <ac:spMkLst>
            <pc:docMk/>
            <pc:sldMk cId="2696463010" sldId="281"/>
            <ac:spMk id="5" creationId="{D0B86E15-63B8-A010-F327-BC2A20216624}"/>
          </ac:spMkLst>
        </pc:spChg>
        <pc:spChg chg="mod">
          <ac:chgData name="Rhiannon Calkins" userId="1cadf33a-227f-400b-b465-d1b5e9ffaf8d" providerId="ADAL" clId="{A0133965-855F-4360-B802-3A372F700972}" dt="2023-10-25T18:59:28.891" v="1276" actId="27636"/>
          <ac:spMkLst>
            <pc:docMk/>
            <pc:sldMk cId="2696463010" sldId="281"/>
            <ac:spMk id="6" creationId="{995B852E-D781-AABC-B0B2-E4D6276E6419}"/>
          </ac:spMkLst>
        </pc:spChg>
      </pc:sldChg>
    </pc:docChg>
  </pc:docChgLst>
  <pc:docChgLst>
    <pc:chgData name="Rhiannon Calkins" userId="1cadf33a-227f-400b-b465-d1b5e9ffaf8d" providerId="ADAL" clId="{0D56D5C1-2D77-46EA-A819-A456F07547BE}"/>
    <pc:docChg chg="undo custSel addSld delSld modSld sldOrd modMainMaster">
      <pc:chgData name="Rhiannon Calkins" userId="1cadf33a-227f-400b-b465-d1b5e9ffaf8d" providerId="ADAL" clId="{0D56D5C1-2D77-46EA-A819-A456F07547BE}" dt="2023-11-01T00:20:40.675" v="141" actId="2696"/>
      <pc:docMkLst>
        <pc:docMk/>
      </pc:docMkLst>
      <pc:sldChg chg="addSp delSp modSp mod setBg">
        <pc:chgData name="Rhiannon Calkins" userId="1cadf33a-227f-400b-b465-d1b5e9ffaf8d" providerId="ADAL" clId="{0D56D5C1-2D77-46EA-A819-A456F07547BE}" dt="2023-10-26T23:40:15.295" v="26" actId="403"/>
        <pc:sldMkLst>
          <pc:docMk/>
          <pc:sldMk cId="2041656520" sldId="257"/>
        </pc:sldMkLst>
        <pc:spChg chg="mod">
          <ac:chgData name="Rhiannon Calkins" userId="1cadf33a-227f-400b-b465-d1b5e9ffaf8d" providerId="ADAL" clId="{0D56D5C1-2D77-46EA-A819-A456F07547BE}" dt="2023-10-26T23:40:02.187" v="23" actId="26606"/>
          <ac:spMkLst>
            <pc:docMk/>
            <pc:sldMk cId="2041656520" sldId="257"/>
            <ac:spMk id="2" creationId="{0DD9A577-6872-6FD2-B2FF-463232043171}"/>
          </ac:spMkLst>
        </pc:spChg>
        <pc:spChg chg="mod">
          <ac:chgData name="Rhiannon Calkins" userId="1cadf33a-227f-400b-b465-d1b5e9ffaf8d" providerId="ADAL" clId="{0D56D5C1-2D77-46EA-A819-A456F07547BE}" dt="2023-10-26T23:40:15.295" v="26" actId="403"/>
          <ac:spMkLst>
            <pc:docMk/>
            <pc:sldMk cId="2041656520" sldId="257"/>
            <ac:spMk id="3" creationId="{9381BEB6-6138-B13A-5514-763BF54A1CBF}"/>
          </ac:spMkLst>
        </pc:spChg>
        <pc:spChg chg="add del">
          <ac:chgData name="Rhiannon Calkins" userId="1cadf33a-227f-400b-b465-d1b5e9ffaf8d" providerId="ADAL" clId="{0D56D5C1-2D77-46EA-A819-A456F07547BE}" dt="2023-10-26T23:40:02.179" v="22" actId="26606"/>
          <ac:spMkLst>
            <pc:docMk/>
            <pc:sldMk cId="2041656520" sldId="257"/>
            <ac:spMk id="10" creationId="{9D909724-2FAC-4941-A743-AB97A8A67D50}"/>
          </ac:spMkLst>
        </pc:spChg>
        <pc:spChg chg="add del">
          <ac:chgData name="Rhiannon Calkins" userId="1cadf33a-227f-400b-b465-d1b5e9ffaf8d" providerId="ADAL" clId="{0D56D5C1-2D77-46EA-A819-A456F07547BE}" dt="2023-10-26T23:40:02.179" v="22" actId="26606"/>
          <ac:spMkLst>
            <pc:docMk/>
            <pc:sldMk cId="2041656520" sldId="257"/>
            <ac:spMk id="12" creationId="{97B03642-7722-4B15-897F-76918F86B8FB}"/>
          </ac:spMkLst>
        </pc:spChg>
        <pc:spChg chg="add del">
          <ac:chgData name="Rhiannon Calkins" userId="1cadf33a-227f-400b-b465-d1b5e9ffaf8d" providerId="ADAL" clId="{0D56D5C1-2D77-46EA-A819-A456F07547BE}" dt="2023-10-26T23:40:02.179" v="22" actId="26606"/>
          <ac:spMkLst>
            <pc:docMk/>
            <pc:sldMk cId="2041656520" sldId="257"/>
            <ac:spMk id="14" creationId="{6068EAC2-2623-4156-A990-D776FF9BF493}"/>
          </ac:spMkLst>
        </pc:spChg>
        <pc:spChg chg="add del">
          <ac:chgData name="Rhiannon Calkins" userId="1cadf33a-227f-400b-b465-d1b5e9ffaf8d" providerId="ADAL" clId="{0D56D5C1-2D77-46EA-A819-A456F07547BE}" dt="2023-10-26T23:40:02.179" v="22" actId="26606"/>
          <ac:spMkLst>
            <pc:docMk/>
            <pc:sldMk cId="2041656520" sldId="257"/>
            <ac:spMk id="16" creationId="{4C707BC9-731A-490A-AF25-6F349FD9B02F}"/>
          </ac:spMkLst>
        </pc:spChg>
        <pc:spChg chg="add del">
          <ac:chgData name="Rhiannon Calkins" userId="1cadf33a-227f-400b-b465-d1b5e9ffaf8d" providerId="ADAL" clId="{0D56D5C1-2D77-46EA-A819-A456F07547BE}" dt="2023-10-26T23:40:02.179" v="22" actId="26606"/>
          <ac:spMkLst>
            <pc:docMk/>
            <pc:sldMk cId="2041656520" sldId="257"/>
            <ac:spMk id="18" creationId="{3FD7C480-AC7D-4FEE-BB95-EEE23BB3E693}"/>
          </ac:spMkLst>
        </pc:spChg>
        <pc:spChg chg="add">
          <ac:chgData name="Rhiannon Calkins" userId="1cadf33a-227f-400b-b465-d1b5e9ffaf8d" providerId="ADAL" clId="{0D56D5C1-2D77-46EA-A819-A456F07547BE}" dt="2023-10-26T23:40:02.187" v="23" actId="26606"/>
          <ac:spMkLst>
            <pc:docMk/>
            <pc:sldMk cId="2041656520" sldId="257"/>
            <ac:spMk id="20" creationId="{8D1AA55E-40D5-461B-A5A8-4AE8AAB71B08}"/>
          </ac:spMkLst>
        </pc:spChg>
        <pc:spChg chg="add">
          <ac:chgData name="Rhiannon Calkins" userId="1cadf33a-227f-400b-b465-d1b5e9ffaf8d" providerId="ADAL" clId="{0D56D5C1-2D77-46EA-A819-A456F07547BE}" dt="2023-10-26T23:40:02.187" v="23" actId="26606"/>
          <ac:spMkLst>
            <pc:docMk/>
            <pc:sldMk cId="2041656520" sldId="257"/>
            <ac:spMk id="23" creationId="{6CB927A4-E432-4310-9CD5-E89FF5063179}"/>
          </ac:spMkLst>
        </pc:spChg>
        <pc:spChg chg="add">
          <ac:chgData name="Rhiannon Calkins" userId="1cadf33a-227f-400b-b465-d1b5e9ffaf8d" providerId="ADAL" clId="{0D56D5C1-2D77-46EA-A819-A456F07547BE}" dt="2023-10-26T23:40:02.187" v="23" actId="26606"/>
          <ac:spMkLst>
            <pc:docMk/>
            <pc:sldMk cId="2041656520" sldId="257"/>
            <ac:spMk id="24" creationId="{E3020543-B24B-4EC4-8FFC-8DD88EEA91A8}"/>
          </ac:spMkLst>
        </pc:spChg>
        <pc:picChg chg="add del">
          <ac:chgData name="Rhiannon Calkins" userId="1cadf33a-227f-400b-b465-d1b5e9ffaf8d" providerId="ADAL" clId="{0D56D5C1-2D77-46EA-A819-A456F07547BE}" dt="2023-10-26T23:40:02.179" v="22" actId="26606"/>
          <ac:picMkLst>
            <pc:docMk/>
            <pc:sldMk cId="2041656520" sldId="257"/>
            <ac:picMk id="7" creationId="{1602C16F-EBFE-DBA0-7A4E-04121882F49B}"/>
          </ac:picMkLst>
        </pc:picChg>
        <pc:picChg chg="add">
          <ac:chgData name="Rhiannon Calkins" userId="1cadf33a-227f-400b-b465-d1b5e9ffaf8d" providerId="ADAL" clId="{0D56D5C1-2D77-46EA-A819-A456F07547BE}" dt="2023-10-26T23:40:02.187" v="23" actId="26606"/>
          <ac:picMkLst>
            <pc:docMk/>
            <pc:sldMk cId="2041656520" sldId="257"/>
            <ac:picMk id="22" creationId="{2C3B3D4B-2B25-33AC-E4CD-F75C3A8E3DA9}"/>
          </ac:picMkLst>
        </pc:picChg>
        <pc:cxnChg chg="add">
          <ac:chgData name="Rhiannon Calkins" userId="1cadf33a-227f-400b-b465-d1b5e9ffaf8d" providerId="ADAL" clId="{0D56D5C1-2D77-46EA-A819-A456F07547BE}" dt="2023-10-26T23:40:02.187" v="23" actId="26606"/>
          <ac:cxnSpMkLst>
            <pc:docMk/>
            <pc:sldMk cId="2041656520" sldId="257"/>
            <ac:cxnSpMk id="21" creationId="{7EB498BD-8089-4626-91EA-4978EBEF535E}"/>
          </ac:cxnSpMkLst>
        </pc:cxnChg>
      </pc:sldChg>
      <pc:sldChg chg="addSp delSp modSp mod setBg modNotesTx">
        <pc:chgData name="Rhiannon Calkins" userId="1cadf33a-227f-400b-b465-d1b5e9ffaf8d" providerId="ADAL" clId="{0D56D5C1-2D77-46EA-A819-A456F07547BE}" dt="2023-10-26T23:38:56.305" v="18" actId="26606"/>
        <pc:sldMkLst>
          <pc:docMk/>
          <pc:sldMk cId="530599452" sldId="258"/>
        </pc:sldMkLst>
        <pc:spChg chg="mod">
          <ac:chgData name="Rhiannon Calkins" userId="1cadf33a-227f-400b-b465-d1b5e9ffaf8d" providerId="ADAL" clId="{0D56D5C1-2D77-46EA-A819-A456F07547BE}" dt="2023-10-26T23:38:56.305" v="18" actId="26606"/>
          <ac:spMkLst>
            <pc:docMk/>
            <pc:sldMk cId="530599452" sldId="258"/>
            <ac:spMk id="2" creationId="{0BC6953F-7BB4-6434-A27A-22A6A9778C0A}"/>
          </ac:spMkLst>
        </pc:spChg>
        <pc:spChg chg="del">
          <ac:chgData name="Rhiannon Calkins" userId="1cadf33a-227f-400b-b465-d1b5e9ffaf8d" providerId="ADAL" clId="{0D56D5C1-2D77-46EA-A819-A456F07547BE}" dt="2023-10-26T23:38:56.305" v="18" actId="26606"/>
          <ac:spMkLst>
            <pc:docMk/>
            <pc:sldMk cId="530599452" sldId="258"/>
            <ac:spMk id="3" creationId="{A76A6E2B-3B28-8365-5F49-047104B0D00E}"/>
          </ac:spMkLst>
        </pc:spChg>
        <pc:spChg chg="add">
          <ac:chgData name="Rhiannon Calkins" userId="1cadf33a-227f-400b-b465-d1b5e9ffaf8d" providerId="ADAL" clId="{0D56D5C1-2D77-46EA-A819-A456F07547BE}" dt="2023-10-26T23:38:56.305" v="18" actId="26606"/>
          <ac:spMkLst>
            <pc:docMk/>
            <pc:sldMk cId="530599452" sldId="258"/>
            <ac:spMk id="9" creationId="{0C541B88-1AE9-40C3-AFD5-967787C1979F}"/>
          </ac:spMkLst>
        </pc:spChg>
        <pc:spChg chg="add">
          <ac:chgData name="Rhiannon Calkins" userId="1cadf33a-227f-400b-b465-d1b5e9ffaf8d" providerId="ADAL" clId="{0D56D5C1-2D77-46EA-A819-A456F07547BE}" dt="2023-10-26T23:38:56.305" v="18" actId="26606"/>
          <ac:spMkLst>
            <pc:docMk/>
            <pc:sldMk cId="530599452" sldId="258"/>
            <ac:spMk id="11" creationId="{E5F17139-31EE-46AC-B04F-DBBD852DD6CB}"/>
          </ac:spMkLst>
        </pc:spChg>
        <pc:spChg chg="add">
          <ac:chgData name="Rhiannon Calkins" userId="1cadf33a-227f-400b-b465-d1b5e9ffaf8d" providerId="ADAL" clId="{0D56D5C1-2D77-46EA-A819-A456F07547BE}" dt="2023-10-26T23:38:56.305" v="18" actId="26606"/>
          <ac:spMkLst>
            <pc:docMk/>
            <pc:sldMk cId="530599452" sldId="258"/>
            <ac:spMk id="17" creationId="{89D16701-DA76-4F72-BB63-E2C3FFBDFE0F}"/>
          </ac:spMkLst>
        </pc:spChg>
        <pc:spChg chg="add">
          <ac:chgData name="Rhiannon Calkins" userId="1cadf33a-227f-400b-b465-d1b5e9ffaf8d" providerId="ADAL" clId="{0D56D5C1-2D77-46EA-A819-A456F07547BE}" dt="2023-10-26T23:38:56.305" v="18" actId="26606"/>
          <ac:spMkLst>
            <pc:docMk/>
            <pc:sldMk cId="530599452" sldId="258"/>
            <ac:spMk id="19" creationId="{1CC28BE1-9DC6-43FE-9582-39F091098D77}"/>
          </ac:spMkLst>
        </pc:spChg>
        <pc:grpChg chg="add">
          <ac:chgData name="Rhiannon Calkins" userId="1cadf33a-227f-400b-b465-d1b5e9ffaf8d" providerId="ADAL" clId="{0D56D5C1-2D77-46EA-A819-A456F07547BE}" dt="2023-10-26T23:38:56.305" v="18" actId="26606"/>
          <ac:grpSpMkLst>
            <pc:docMk/>
            <pc:sldMk cId="530599452" sldId="258"/>
            <ac:grpSpMk id="13" creationId="{7CF625D3-71A3-4F30-A096-8EF334E959D0}"/>
          </ac:grpSpMkLst>
        </pc:grpChg>
        <pc:grpChg chg="add">
          <ac:chgData name="Rhiannon Calkins" userId="1cadf33a-227f-400b-b465-d1b5e9ffaf8d" providerId="ADAL" clId="{0D56D5C1-2D77-46EA-A819-A456F07547BE}" dt="2023-10-26T23:38:56.305" v="18" actId="26606"/>
          <ac:grpSpMkLst>
            <pc:docMk/>
            <pc:sldMk cId="530599452" sldId="258"/>
            <ac:grpSpMk id="21" creationId="{AF9AF3F3-CE0C-4125-BDD7-346487FA0B40}"/>
          </ac:grpSpMkLst>
        </pc:grpChg>
        <pc:graphicFrameChg chg="add">
          <ac:chgData name="Rhiannon Calkins" userId="1cadf33a-227f-400b-b465-d1b5e9ffaf8d" providerId="ADAL" clId="{0D56D5C1-2D77-46EA-A819-A456F07547BE}" dt="2023-10-26T23:38:56.305" v="18" actId="26606"/>
          <ac:graphicFrameMkLst>
            <pc:docMk/>
            <pc:sldMk cId="530599452" sldId="258"/>
            <ac:graphicFrameMk id="5" creationId="{E72C78CF-5144-F457-6FF6-57701FEBF61D}"/>
          </ac:graphicFrameMkLst>
        </pc:graphicFrameChg>
      </pc:sldChg>
      <pc:sldChg chg="addSp delSp modSp mod setBg">
        <pc:chgData name="Rhiannon Calkins" userId="1cadf33a-227f-400b-b465-d1b5e9ffaf8d" providerId="ADAL" clId="{0D56D5C1-2D77-46EA-A819-A456F07547BE}" dt="2023-10-26T23:40:38.783" v="27" actId="26606"/>
        <pc:sldMkLst>
          <pc:docMk/>
          <pc:sldMk cId="915370855" sldId="260"/>
        </pc:sldMkLst>
        <pc:spChg chg="mod">
          <ac:chgData name="Rhiannon Calkins" userId="1cadf33a-227f-400b-b465-d1b5e9ffaf8d" providerId="ADAL" clId="{0D56D5C1-2D77-46EA-A819-A456F07547BE}" dt="2023-10-26T23:40:38.783" v="27" actId="26606"/>
          <ac:spMkLst>
            <pc:docMk/>
            <pc:sldMk cId="915370855" sldId="260"/>
            <ac:spMk id="2" creationId="{0DD9A577-6872-6FD2-B2FF-463232043171}"/>
          </ac:spMkLst>
        </pc:spChg>
        <pc:spChg chg="del">
          <ac:chgData name="Rhiannon Calkins" userId="1cadf33a-227f-400b-b465-d1b5e9ffaf8d" providerId="ADAL" clId="{0D56D5C1-2D77-46EA-A819-A456F07547BE}" dt="2023-10-26T23:40:38.783" v="27" actId="26606"/>
          <ac:spMkLst>
            <pc:docMk/>
            <pc:sldMk cId="915370855" sldId="260"/>
            <ac:spMk id="3" creationId="{9381BEB6-6138-B13A-5514-763BF54A1CBF}"/>
          </ac:spMkLst>
        </pc:spChg>
        <pc:spChg chg="add">
          <ac:chgData name="Rhiannon Calkins" userId="1cadf33a-227f-400b-b465-d1b5e9ffaf8d" providerId="ADAL" clId="{0D56D5C1-2D77-46EA-A819-A456F07547BE}" dt="2023-10-26T23:40:38.783" v="27" actId="26606"/>
          <ac:spMkLst>
            <pc:docMk/>
            <pc:sldMk cId="915370855" sldId="260"/>
            <ac:spMk id="10" creationId="{B50AB553-2A96-4A92-96F2-93548E096954}"/>
          </ac:spMkLst>
        </pc:spChg>
        <pc:graphicFrameChg chg="add">
          <ac:chgData name="Rhiannon Calkins" userId="1cadf33a-227f-400b-b465-d1b5e9ffaf8d" providerId="ADAL" clId="{0D56D5C1-2D77-46EA-A819-A456F07547BE}" dt="2023-10-26T23:40:38.783" v="27" actId="26606"/>
          <ac:graphicFrameMkLst>
            <pc:docMk/>
            <pc:sldMk cId="915370855" sldId="260"/>
            <ac:graphicFrameMk id="5" creationId="{C1ED29D6-B357-DAB6-C2E3-3E852E0E5448}"/>
          </ac:graphicFrameMkLst>
        </pc:graphicFrameChg>
        <pc:picChg chg="add">
          <ac:chgData name="Rhiannon Calkins" userId="1cadf33a-227f-400b-b465-d1b5e9ffaf8d" providerId="ADAL" clId="{0D56D5C1-2D77-46EA-A819-A456F07547BE}" dt="2023-10-26T23:40:38.783" v="27" actId="26606"/>
          <ac:picMkLst>
            <pc:docMk/>
            <pc:sldMk cId="915370855" sldId="260"/>
            <ac:picMk id="6" creationId="{DA29964D-545F-69E3-3A38-76BC1E5892C1}"/>
          </ac:picMkLst>
        </pc:picChg>
      </pc:sldChg>
      <pc:sldChg chg="modSp mod">
        <pc:chgData name="Rhiannon Calkins" userId="1cadf33a-227f-400b-b465-d1b5e9ffaf8d" providerId="ADAL" clId="{0D56D5C1-2D77-46EA-A819-A456F07547BE}" dt="2023-10-26T23:23:14.074" v="2" actId="20577"/>
        <pc:sldMkLst>
          <pc:docMk/>
          <pc:sldMk cId="4270737641" sldId="265"/>
        </pc:sldMkLst>
        <pc:spChg chg="mod">
          <ac:chgData name="Rhiannon Calkins" userId="1cadf33a-227f-400b-b465-d1b5e9ffaf8d" providerId="ADAL" clId="{0D56D5C1-2D77-46EA-A819-A456F07547BE}" dt="2023-10-26T23:23:14.074" v="2" actId="20577"/>
          <ac:spMkLst>
            <pc:docMk/>
            <pc:sldMk cId="4270737641" sldId="265"/>
            <ac:spMk id="3" creationId="{D790FB12-A327-D228-E0A4-67D590B024B8}"/>
          </ac:spMkLst>
        </pc:spChg>
      </pc:sldChg>
      <pc:sldChg chg="addSp delSp modSp del mod setBg setClrOvrMap delDesignElem chgLayout">
        <pc:chgData name="Rhiannon Calkins" userId="1cadf33a-227f-400b-b465-d1b5e9ffaf8d" providerId="ADAL" clId="{0D56D5C1-2D77-46EA-A819-A456F07547BE}" dt="2023-10-31T23:57:01.359" v="88" actId="2696"/>
        <pc:sldMkLst>
          <pc:docMk/>
          <pc:sldMk cId="2412218854" sldId="268"/>
        </pc:sldMkLst>
        <pc:spChg chg="mod ord">
          <ac:chgData name="Rhiannon Calkins" userId="1cadf33a-227f-400b-b465-d1b5e9ffaf8d" providerId="ADAL" clId="{0D56D5C1-2D77-46EA-A819-A456F07547BE}" dt="2023-10-31T23:51:38.582" v="40" actId="26606"/>
          <ac:spMkLst>
            <pc:docMk/>
            <pc:sldMk cId="2412218854" sldId="268"/>
            <ac:spMk id="2" creationId="{84E49496-DD79-B234-F050-8D20C4A809B1}"/>
          </ac:spMkLst>
        </pc:spChg>
        <pc:spChg chg="mod ord">
          <ac:chgData name="Rhiannon Calkins" userId="1cadf33a-227f-400b-b465-d1b5e9ffaf8d" providerId="ADAL" clId="{0D56D5C1-2D77-46EA-A819-A456F07547BE}" dt="2023-10-31T23:54:31.955" v="85" actId="1076"/>
          <ac:spMkLst>
            <pc:docMk/>
            <pc:sldMk cId="2412218854" sldId="268"/>
            <ac:spMk id="3" creationId="{7C3F7899-A678-7A33-62AF-5FBDE01201AF}"/>
          </ac:spMkLst>
        </pc:spChg>
        <pc:spChg chg="mod ord">
          <ac:chgData name="Rhiannon Calkins" userId="1cadf33a-227f-400b-b465-d1b5e9ffaf8d" providerId="ADAL" clId="{0D56D5C1-2D77-46EA-A819-A456F07547BE}" dt="2023-10-31T23:54:23.639" v="84" actId="1076"/>
          <ac:spMkLst>
            <pc:docMk/>
            <pc:sldMk cId="2412218854" sldId="268"/>
            <ac:spMk id="6" creationId="{B90AD0AC-83A2-539A-D0A4-F79CA15F8699}"/>
          </ac:spMkLst>
        </pc:spChg>
        <pc:spChg chg="add">
          <ac:chgData name="Rhiannon Calkins" userId="1cadf33a-227f-400b-b465-d1b5e9ffaf8d" providerId="ADAL" clId="{0D56D5C1-2D77-46EA-A819-A456F07547BE}" dt="2023-10-31T23:51:38.582" v="40" actId="26606"/>
          <ac:spMkLst>
            <pc:docMk/>
            <pc:sldMk cId="2412218854" sldId="268"/>
            <ac:spMk id="9" creationId="{BACC6370-2D7E-4714-9D71-7542949D7D5D}"/>
          </ac:spMkLst>
        </pc:spChg>
        <pc:spChg chg="add">
          <ac:chgData name="Rhiannon Calkins" userId="1cadf33a-227f-400b-b465-d1b5e9ffaf8d" providerId="ADAL" clId="{0D56D5C1-2D77-46EA-A819-A456F07547BE}" dt="2023-10-31T23:51:38.582" v="40" actId="26606"/>
          <ac:spMkLst>
            <pc:docMk/>
            <pc:sldMk cId="2412218854" sldId="268"/>
            <ac:spMk id="10" creationId="{F68B3F68-107C-434F-AA38-110D5EA91B85}"/>
          </ac:spMkLst>
        </pc:spChg>
        <pc:spChg chg="add">
          <ac:chgData name="Rhiannon Calkins" userId="1cadf33a-227f-400b-b465-d1b5e9ffaf8d" providerId="ADAL" clId="{0D56D5C1-2D77-46EA-A819-A456F07547BE}" dt="2023-10-31T23:51:38.582" v="40" actId="26606"/>
          <ac:spMkLst>
            <pc:docMk/>
            <pc:sldMk cId="2412218854" sldId="268"/>
            <ac:spMk id="12" creationId="{AAD0DBB9-1A4B-4391-81D4-CB19F9AB918A}"/>
          </ac:spMkLst>
        </pc:spChg>
        <pc:spChg chg="add">
          <ac:chgData name="Rhiannon Calkins" userId="1cadf33a-227f-400b-b465-d1b5e9ffaf8d" providerId="ADAL" clId="{0D56D5C1-2D77-46EA-A819-A456F07547BE}" dt="2023-10-31T23:51:38.582" v="40" actId="26606"/>
          <ac:spMkLst>
            <pc:docMk/>
            <pc:sldMk cId="2412218854" sldId="268"/>
            <ac:spMk id="14" creationId="{063BBA22-50EA-4C4D-BE05-F1CE4E63AA56}"/>
          </ac:spMkLst>
        </pc:spChg>
        <pc:spChg chg="del">
          <ac:chgData name="Rhiannon Calkins" userId="1cadf33a-227f-400b-b465-d1b5e9ffaf8d" providerId="ADAL" clId="{0D56D5C1-2D77-46EA-A819-A456F07547BE}" dt="2023-10-31T23:50:15.067" v="31" actId="700"/>
          <ac:spMkLst>
            <pc:docMk/>
            <pc:sldMk cId="2412218854" sldId="268"/>
            <ac:spMk id="24" creationId="{1E214AA7-F028-4A0D-8698-61AEC754D1BC}"/>
          </ac:spMkLst>
        </pc:spChg>
        <pc:picChg chg="add del mod">
          <ac:chgData name="Rhiannon Calkins" userId="1cadf33a-227f-400b-b465-d1b5e9ffaf8d" providerId="ADAL" clId="{0D56D5C1-2D77-46EA-A819-A456F07547BE}" dt="2023-10-31T23:55:32.272" v="87" actId="478"/>
          <ac:picMkLst>
            <pc:docMk/>
            <pc:sldMk cId="2412218854" sldId="268"/>
            <ac:picMk id="4" creationId="{F77B657D-ECFA-2CBD-65E7-7F5370DD19EB}"/>
          </ac:picMkLst>
        </pc:picChg>
        <pc:picChg chg="del mod">
          <ac:chgData name="Rhiannon Calkins" userId="1cadf33a-227f-400b-b465-d1b5e9ffaf8d" providerId="ADAL" clId="{0D56D5C1-2D77-46EA-A819-A456F07547BE}" dt="2023-10-31T23:50:32.892" v="34" actId="21"/>
          <ac:picMkLst>
            <pc:docMk/>
            <pc:sldMk cId="2412218854" sldId="268"/>
            <ac:picMk id="5" creationId="{01B0E670-1140-B42E-8142-16D6F3CB6C22}"/>
          </ac:picMkLst>
        </pc:picChg>
        <pc:cxnChg chg="del">
          <ac:chgData name="Rhiannon Calkins" userId="1cadf33a-227f-400b-b465-d1b5e9ffaf8d" providerId="ADAL" clId="{0D56D5C1-2D77-46EA-A819-A456F07547BE}" dt="2023-10-31T23:50:15.067" v="31" actId="700"/>
          <ac:cxnSpMkLst>
            <pc:docMk/>
            <pc:sldMk cId="2412218854" sldId="268"/>
            <ac:cxnSpMk id="26" creationId="{D6206FDC-2777-4D7F-AF9C-73413DA664C9}"/>
          </ac:cxnSpMkLst>
        </pc:cxnChg>
      </pc:sldChg>
      <pc:sldChg chg="addSp delSp modSp mod">
        <pc:chgData name="Rhiannon Calkins" userId="1cadf33a-227f-400b-b465-d1b5e9ffaf8d" providerId="ADAL" clId="{0D56D5C1-2D77-46EA-A819-A456F07547BE}" dt="2023-11-01T00:05:16.856" v="95" actId="11529"/>
        <pc:sldMkLst>
          <pc:docMk/>
          <pc:sldMk cId="1815329156" sldId="278"/>
        </pc:sldMkLst>
        <pc:spChg chg="add">
          <ac:chgData name="Rhiannon Calkins" userId="1cadf33a-227f-400b-b465-d1b5e9ffaf8d" providerId="ADAL" clId="{0D56D5C1-2D77-46EA-A819-A456F07547BE}" dt="2023-11-01T00:05:16.856" v="95" actId="11529"/>
          <ac:spMkLst>
            <pc:docMk/>
            <pc:sldMk cId="1815329156" sldId="278"/>
            <ac:spMk id="10" creationId="{8CAD18A2-A32C-435B-5C32-13D3E081F482}"/>
          </ac:spMkLst>
        </pc:spChg>
        <pc:picChg chg="add del mod">
          <ac:chgData name="Rhiannon Calkins" userId="1cadf33a-227f-400b-b465-d1b5e9ffaf8d" providerId="ADAL" clId="{0D56D5C1-2D77-46EA-A819-A456F07547BE}" dt="2023-11-01T00:04:09.786" v="94" actId="478"/>
          <ac:picMkLst>
            <pc:docMk/>
            <pc:sldMk cId="1815329156" sldId="278"/>
            <ac:picMk id="6" creationId="{54017056-9FD8-BBC0-72B7-677A5C68B26B}"/>
          </ac:picMkLst>
        </pc:picChg>
        <pc:picChg chg="add del mod">
          <ac:chgData name="Rhiannon Calkins" userId="1cadf33a-227f-400b-b465-d1b5e9ffaf8d" providerId="ADAL" clId="{0D56D5C1-2D77-46EA-A819-A456F07547BE}" dt="2023-11-01T00:04:07.873" v="93" actId="478"/>
          <ac:picMkLst>
            <pc:docMk/>
            <pc:sldMk cId="1815329156" sldId="278"/>
            <ac:picMk id="8" creationId="{E9C87C05-DA15-7EC8-A8DD-51E9FE2A4DEB}"/>
          </ac:picMkLst>
        </pc:picChg>
      </pc:sldChg>
      <pc:sldChg chg="addSp delSp modSp mod">
        <pc:chgData name="Rhiannon Calkins" userId="1cadf33a-227f-400b-b465-d1b5e9ffaf8d" providerId="ADAL" clId="{0D56D5C1-2D77-46EA-A819-A456F07547BE}" dt="2023-11-01T00:19:03.658" v="140" actId="1076"/>
        <pc:sldMkLst>
          <pc:docMk/>
          <pc:sldMk cId="2696463010" sldId="281"/>
        </pc:sldMkLst>
        <pc:spChg chg="mod">
          <ac:chgData name="Rhiannon Calkins" userId="1cadf33a-227f-400b-b465-d1b5e9ffaf8d" providerId="ADAL" clId="{0D56D5C1-2D77-46EA-A819-A456F07547BE}" dt="2023-11-01T00:18:43.963" v="137" actId="20577"/>
          <ac:spMkLst>
            <pc:docMk/>
            <pc:sldMk cId="2696463010" sldId="281"/>
            <ac:spMk id="3" creationId="{D21A6619-D7DC-63B8-1E5D-F0694A29A4A7}"/>
          </ac:spMkLst>
        </pc:spChg>
        <pc:spChg chg="add del">
          <ac:chgData name="Rhiannon Calkins" userId="1cadf33a-227f-400b-b465-d1b5e9ffaf8d" providerId="ADAL" clId="{0D56D5C1-2D77-46EA-A819-A456F07547BE}" dt="2023-11-01T00:18:06.391" v="133" actId="26606"/>
          <ac:spMkLst>
            <pc:docMk/>
            <pc:sldMk cId="2696463010" sldId="281"/>
            <ac:spMk id="4" creationId="{9BBBC648-9C7B-BDF6-357A-CDD8B0C8E256}"/>
          </ac:spMkLst>
        </pc:spChg>
        <pc:spChg chg="add mod">
          <ac:chgData name="Rhiannon Calkins" userId="1cadf33a-227f-400b-b465-d1b5e9ffaf8d" providerId="ADAL" clId="{0D56D5C1-2D77-46EA-A819-A456F07547BE}" dt="2023-11-01T00:18:49.369" v="138"/>
          <ac:spMkLst>
            <pc:docMk/>
            <pc:sldMk cId="2696463010" sldId="281"/>
            <ac:spMk id="13" creationId="{CCE83C0B-46FB-9E6B-87DF-807E036C3E55}"/>
          </ac:spMkLst>
        </pc:spChg>
        <pc:spChg chg="add mod">
          <ac:chgData name="Rhiannon Calkins" userId="1cadf33a-227f-400b-b465-d1b5e9ffaf8d" providerId="ADAL" clId="{0D56D5C1-2D77-46EA-A819-A456F07547BE}" dt="2023-11-01T00:18:49.369" v="138"/>
          <ac:spMkLst>
            <pc:docMk/>
            <pc:sldMk cId="2696463010" sldId="281"/>
            <ac:spMk id="14" creationId="{DABAFFB4-95BF-2E66-1919-F01FC999492D}"/>
          </ac:spMkLst>
        </pc:spChg>
        <pc:grpChg chg="add mod">
          <ac:chgData name="Rhiannon Calkins" userId="1cadf33a-227f-400b-b465-d1b5e9ffaf8d" providerId="ADAL" clId="{0D56D5C1-2D77-46EA-A819-A456F07547BE}" dt="2023-11-01T00:19:03.658" v="140" actId="1076"/>
          <ac:grpSpMkLst>
            <pc:docMk/>
            <pc:sldMk cId="2696463010" sldId="281"/>
            <ac:grpSpMk id="9" creationId="{4491D863-4052-C990-3606-2F81867568F2}"/>
          </ac:grpSpMkLst>
        </pc:grpChg>
        <pc:graphicFrameChg chg="add del">
          <ac:chgData name="Rhiannon Calkins" userId="1cadf33a-227f-400b-b465-d1b5e9ffaf8d" providerId="ADAL" clId="{0D56D5C1-2D77-46EA-A819-A456F07547BE}" dt="2023-11-01T00:17:22.562" v="130" actId="26606"/>
          <ac:graphicFrameMkLst>
            <pc:docMk/>
            <pc:sldMk cId="2696463010" sldId="281"/>
            <ac:graphicFrameMk id="10" creationId="{54309525-B9B1-2D4C-FC78-BE2A985AC1A3}"/>
          </ac:graphicFrameMkLst>
        </pc:graphicFrameChg>
        <pc:graphicFrameChg chg="add mod">
          <ac:chgData name="Rhiannon Calkins" userId="1cadf33a-227f-400b-b465-d1b5e9ffaf8d" providerId="ADAL" clId="{0D56D5C1-2D77-46EA-A819-A456F07547BE}" dt="2023-11-01T00:18:14.572" v="134"/>
          <ac:graphicFrameMkLst>
            <pc:docMk/>
            <pc:sldMk cId="2696463010" sldId="281"/>
            <ac:graphicFrameMk id="11" creationId="{FB51C069-FCA1-DF19-A86B-95D653CD9211}"/>
          </ac:graphicFrameMkLst>
        </pc:graphicFrameChg>
        <pc:graphicFrameChg chg="add del">
          <ac:chgData name="Rhiannon Calkins" userId="1cadf33a-227f-400b-b465-d1b5e9ffaf8d" providerId="ADAL" clId="{0D56D5C1-2D77-46EA-A819-A456F07547BE}" dt="2023-11-01T00:17:56.728" v="132" actId="26606"/>
          <ac:graphicFrameMkLst>
            <pc:docMk/>
            <pc:sldMk cId="2696463010" sldId="281"/>
            <ac:graphicFrameMk id="12" creationId="{76170F4C-7FD8-CAA7-E6DB-616A6537F132}"/>
          </ac:graphicFrameMkLst>
        </pc:graphicFrameChg>
        <pc:picChg chg="add mod ord">
          <ac:chgData name="Rhiannon Calkins" userId="1cadf33a-227f-400b-b465-d1b5e9ffaf8d" providerId="ADAL" clId="{0D56D5C1-2D77-46EA-A819-A456F07547BE}" dt="2023-11-01T00:15:34.322" v="128" actId="29295"/>
          <ac:picMkLst>
            <pc:docMk/>
            <pc:sldMk cId="2696463010" sldId="281"/>
            <ac:picMk id="8" creationId="{67EA5507-1E93-518E-5D19-FD7011D576B1}"/>
          </ac:picMkLst>
        </pc:picChg>
      </pc:sldChg>
      <pc:sldChg chg="addSp delSp modSp del mod setBg">
        <pc:chgData name="Rhiannon Calkins" userId="1cadf33a-227f-400b-b465-d1b5e9ffaf8d" providerId="ADAL" clId="{0D56D5C1-2D77-46EA-A819-A456F07547BE}" dt="2023-11-01T00:13:07.757" v="122" actId="2696"/>
        <pc:sldMkLst>
          <pc:docMk/>
          <pc:sldMk cId="2463243288" sldId="282"/>
        </pc:sldMkLst>
        <pc:spChg chg="mod">
          <ac:chgData name="Rhiannon Calkins" userId="1cadf33a-227f-400b-b465-d1b5e9ffaf8d" providerId="ADAL" clId="{0D56D5C1-2D77-46EA-A819-A456F07547BE}" dt="2023-10-26T23:39:23.756" v="19" actId="26606"/>
          <ac:spMkLst>
            <pc:docMk/>
            <pc:sldMk cId="2463243288" sldId="282"/>
            <ac:spMk id="2" creationId="{592D94C1-1877-E851-914B-E70294DAEF48}"/>
          </ac:spMkLst>
        </pc:spChg>
        <pc:spChg chg="mod ord">
          <ac:chgData name="Rhiannon Calkins" userId="1cadf33a-227f-400b-b465-d1b5e9ffaf8d" providerId="ADAL" clId="{0D56D5C1-2D77-46EA-A819-A456F07547BE}" dt="2023-10-26T23:39:36.280" v="20" actId="5793"/>
          <ac:spMkLst>
            <pc:docMk/>
            <pc:sldMk cId="2463243288" sldId="282"/>
            <ac:spMk id="11" creationId="{C416E417-8840-59F0-03DB-0094D49E9423}"/>
          </ac:spMkLst>
        </pc:spChg>
        <pc:spChg chg="add del">
          <ac:chgData name="Rhiannon Calkins" userId="1cadf33a-227f-400b-b465-d1b5e9ffaf8d" providerId="ADAL" clId="{0D56D5C1-2D77-46EA-A819-A456F07547BE}" dt="2023-10-26T23:39:23.756" v="19" actId="26606"/>
          <ac:spMkLst>
            <pc:docMk/>
            <pc:sldMk cId="2463243288" sldId="282"/>
            <ac:spMk id="16" creationId="{352BEC0E-22F8-46D0-9632-375DB541B06C}"/>
          </ac:spMkLst>
        </pc:spChg>
        <pc:spChg chg="add del">
          <ac:chgData name="Rhiannon Calkins" userId="1cadf33a-227f-400b-b465-d1b5e9ffaf8d" providerId="ADAL" clId="{0D56D5C1-2D77-46EA-A819-A456F07547BE}" dt="2023-10-26T23:39:23.756" v="19" actId="26606"/>
          <ac:spMkLst>
            <pc:docMk/>
            <pc:sldMk cId="2463243288" sldId="282"/>
            <ac:spMk id="18" creationId="{3FCFB1DE-0B7E-48CC-BA90-B2AB0889F9D6}"/>
          </ac:spMkLst>
        </pc:spChg>
        <pc:spChg chg="add">
          <ac:chgData name="Rhiannon Calkins" userId="1cadf33a-227f-400b-b465-d1b5e9ffaf8d" providerId="ADAL" clId="{0D56D5C1-2D77-46EA-A819-A456F07547BE}" dt="2023-10-26T23:39:23.756" v="19" actId="26606"/>
          <ac:spMkLst>
            <pc:docMk/>
            <pc:sldMk cId="2463243288" sldId="282"/>
            <ac:spMk id="23" creationId="{327D73B4-9F5C-4A64-A179-51B9500CB8B5}"/>
          </ac:spMkLst>
        </pc:spChg>
        <pc:spChg chg="add">
          <ac:chgData name="Rhiannon Calkins" userId="1cadf33a-227f-400b-b465-d1b5e9ffaf8d" providerId="ADAL" clId="{0D56D5C1-2D77-46EA-A819-A456F07547BE}" dt="2023-10-26T23:39:23.756" v="19" actId="26606"/>
          <ac:spMkLst>
            <pc:docMk/>
            <pc:sldMk cId="2463243288" sldId="282"/>
            <ac:spMk id="29" creationId="{AB673405-BF85-493E-8558-0DCBEDB2BB49}"/>
          </ac:spMkLst>
        </pc:spChg>
        <pc:spChg chg="add">
          <ac:chgData name="Rhiannon Calkins" userId="1cadf33a-227f-400b-b465-d1b5e9ffaf8d" providerId="ADAL" clId="{0D56D5C1-2D77-46EA-A819-A456F07547BE}" dt="2023-10-26T23:39:23.756" v="19" actId="26606"/>
          <ac:spMkLst>
            <pc:docMk/>
            <pc:sldMk cId="2463243288" sldId="282"/>
            <ac:spMk id="31" creationId="{C64EAE84-A813-4501-BC71-DBD14BA0265E}"/>
          </ac:spMkLst>
        </pc:spChg>
        <pc:spChg chg="add">
          <ac:chgData name="Rhiannon Calkins" userId="1cadf33a-227f-400b-b465-d1b5e9ffaf8d" providerId="ADAL" clId="{0D56D5C1-2D77-46EA-A819-A456F07547BE}" dt="2023-10-26T23:39:23.756" v="19" actId="26606"/>
          <ac:spMkLst>
            <pc:docMk/>
            <pc:sldMk cId="2463243288" sldId="282"/>
            <ac:spMk id="33" creationId="{E3020543-B24B-4EC4-8FFC-8DD88EEA91A8}"/>
          </ac:spMkLst>
        </pc:spChg>
        <pc:grpChg chg="add">
          <ac:chgData name="Rhiannon Calkins" userId="1cadf33a-227f-400b-b465-d1b5e9ffaf8d" providerId="ADAL" clId="{0D56D5C1-2D77-46EA-A819-A456F07547BE}" dt="2023-10-26T23:39:23.756" v="19" actId="26606"/>
          <ac:grpSpMkLst>
            <pc:docMk/>
            <pc:sldMk cId="2463243288" sldId="282"/>
            <ac:grpSpMk id="25" creationId="{05BBA018-FA75-43BF-99E6-1F5245727D29}"/>
          </ac:grpSpMkLst>
        </pc:grpChg>
        <pc:picChg chg="mod ord">
          <ac:chgData name="Rhiannon Calkins" userId="1cadf33a-227f-400b-b465-d1b5e9ffaf8d" providerId="ADAL" clId="{0D56D5C1-2D77-46EA-A819-A456F07547BE}" dt="2023-10-26T23:39:23.756" v="19" actId="26606"/>
          <ac:picMkLst>
            <pc:docMk/>
            <pc:sldMk cId="2463243288" sldId="282"/>
            <ac:picMk id="7" creationId="{44CBB57C-BD32-FB59-EDC5-9719D66F1A10}"/>
          </ac:picMkLst>
        </pc:picChg>
        <pc:picChg chg="mod">
          <ac:chgData name="Rhiannon Calkins" userId="1cadf33a-227f-400b-b465-d1b5e9ffaf8d" providerId="ADAL" clId="{0D56D5C1-2D77-46EA-A819-A456F07547BE}" dt="2023-10-26T23:39:23.756" v="19" actId="26606"/>
          <ac:picMkLst>
            <pc:docMk/>
            <pc:sldMk cId="2463243288" sldId="282"/>
            <ac:picMk id="9" creationId="{B974E28E-976B-4BDB-D2F1-E8FAE117B329}"/>
          </ac:picMkLst>
        </pc:picChg>
        <pc:cxnChg chg="add">
          <ac:chgData name="Rhiannon Calkins" userId="1cadf33a-227f-400b-b465-d1b5e9ffaf8d" providerId="ADAL" clId="{0D56D5C1-2D77-46EA-A819-A456F07547BE}" dt="2023-10-26T23:39:23.756" v="19" actId="26606"/>
          <ac:cxnSpMkLst>
            <pc:docMk/>
            <pc:sldMk cId="2463243288" sldId="282"/>
            <ac:cxnSpMk id="35" creationId="{C49DA8F6-BCC1-4447-B54C-57856834B94B}"/>
          </ac:cxnSpMkLst>
        </pc:cxnChg>
      </pc:sldChg>
      <pc:sldChg chg="addSp delSp modSp mod">
        <pc:chgData name="Rhiannon Calkins" userId="1cadf33a-227f-400b-b465-d1b5e9ffaf8d" providerId="ADAL" clId="{0D56D5C1-2D77-46EA-A819-A456F07547BE}" dt="2023-10-26T23:41:16.912" v="28" actId="26606"/>
        <pc:sldMkLst>
          <pc:docMk/>
          <pc:sldMk cId="1334609732" sldId="283"/>
        </pc:sldMkLst>
        <pc:spChg chg="del mod">
          <ac:chgData name="Rhiannon Calkins" userId="1cadf33a-227f-400b-b465-d1b5e9ffaf8d" providerId="ADAL" clId="{0D56D5C1-2D77-46EA-A819-A456F07547BE}" dt="2023-10-26T23:36:45.220" v="16" actId="26606"/>
          <ac:spMkLst>
            <pc:docMk/>
            <pc:sldMk cId="1334609732" sldId="283"/>
            <ac:spMk id="3" creationId="{8A3CCA31-E71C-4C1F-B90C-6A575D545345}"/>
          </ac:spMkLst>
        </pc:spChg>
        <pc:spChg chg="mod">
          <ac:chgData name="Rhiannon Calkins" userId="1cadf33a-227f-400b-b465-d1b5e9ffaf8d" providerId="ADAL" clId="{0D56D5C1-2D77-46EA-A819-A456F07547BE}" dt="2023-10-26T23:36:53.599" v="17" actId="5793"/>
          <ac:spMkLst>
            <pc:docMk/>
            <pc:sldMk cId="1334609732" sldId="283"/>
            <ac:spMk id="6" creationId="{FA11529F-3FE6-062B-3CD9-A49E882C8233}"/>
          </ac:spMkLst>
        </pc:spChg>
        <pc:graphicFrameChg chg="add modGraphic">
          <ac:chgData name="Rhiannon Calkins" userId="1cadf33a-227f-400b-b465-d1b5e9ffaf8d" providerId="ADAL" clId="{0D56D5C1-2D77-46EA-A819-A456F07547BE}" dt="2023-10-26T23:41:16.912" v="28" actId="26606"/>
          <ac:graphicFrameMkLst>
            <pc:docMk/>
            <pc:sldMk cId="1334609732" sldId="283"/>
            <ac:graphicFrameMk id="11" creationId="{0F5960B9-6A81-EC0B-F47D-8223FC251063}"/>
          </ac:graphicFrameMkLst>
        </pc:graphicFrameChg>
      </pc:sldChg>
      <pc:sldChg chg="addSp delSp modSp add del mod modClrScheme delDesignElem chgLayout">
        <pc:chgData name="Rhiannon Calkins" userId="1cadf33a-227f-400b-b465-d1b5e9ffaf8d" providerId="ADAL" clId="{0D56D5C1-2D77-46EA-A819-A456F07547BE}" dt="2023-11-01T00:20:40.675" v="141" actId="2696"/>
        <pc:sldMkLst>
          <pc:docMk/>
          <pc:sldMk cId="2013628962" sldId="295"/>
        </pc:sldMkLst>
        <pc:spChg chg="mod ord">
          <ac:chgData name="Rhiannon Calkins" userId="1cadf33a-227f-400b-b465-d1b5e9ffaf8d" providerId="ADAL" clId="{0D56D5C1-2D77-46EA-A819-A456F07547BE}" dt="2023-11-01T00:07:58.585" v="102" actId="26606"/>
          <ac:spMkLst>
            <pc:docMk/>
            <pc:sldMk cId="2013628962" sldId="295"/>
            <ac:spMk id="2" creationId="{592D94C1-1877-E851-914B-E70294DAEF48}"/>
          </ac:spMkLst>
        </pc:spChg>
        <pc:spChg chg="add del mod">
          <ac:chgData name="Rhiannon Calkins" userId="1cadf33a-227f-400b-b465-d1b5e9ffaf8d" providerId="ADAL" clId="{0D56D5C1-2D77-46EA-A819-A456F07547BE}" dt="2023-11-01T00:07:33.173" v="100" actId="478"/>
          <ac:spMkLst>
            <pc:docMk/>
            <pc:sldMk cId="2013628962" sldId="295"/>
            <ac:spMk id="4" creationId="{C1BC72C1-54F7-5B3F-9EFD-67C2F5D2F4B5}"/>
          </ac:spMkLst>
        </pc:spChg>
        <pc:spChg chg="add del mod">
          <ac:chgData name="Rhiannon Calkins" userId="1cadf33a-227f-400b-b465-d1b5e9ffaf8d" providerId="ADAL" clId="{0D56D5C1-2D77-46EA-A819-A456F07547BE}" dt="2023-11-01T00:07:32.837" v="99" actId="478"/>
          <ac:spMkLst>
            <pc:docMk/>
            <pc:sldMk cId="2013628962" sldId="295"/>
            <ac:spMk id="6" creationId="{DA2B0EDF-6579-6043-3873-CAF4E0662B7E}"/>
          </ac:spMkLst>
        </pc:spChg>
        <pc:spChg chg="mod">
          <ac:chgData name="Rhiannon Calkins" userId="1cadf33a-227f-400b-b465-d1b5e9ffaf8d" providerId="ADAL" clId="{0D56D5C1-2D77-46EA-A819-A456F07547BE}" dt="2023-11-01T00:07:58.585" v="102" actId="26606"/>
          <ac:spMkLst>
            <pc:docMk/>
            <pc:sldMk cId="2013628962" sldId="295"/>
            <ac:spMk id="11" creationId="{C416E417-8840-59F0-03DB-0094D49E9423}"/>
          </ac:spMkLst>
        </pc:spChg>
        <pc:spChg chg="add">
          <ac:chgData name="Rhiannon Calkins" userId="1cadf33a-227f-400b-b465-d1b5e9ffaf8d" providerId="ADAL" clId="{0D56D5C1-2D77-46EA-A819-A456F07547BE}" dt="2023-11-01T00:07:58.585" v="102" actId="26606"/>
          <ac:spMkLst>
            <pc:docMk/>
            <pc:sldMk cId="2013628962" sldId="295"/>
            <ac:spMk id="14" creationId="{EAED1919-54A1-41C9-B30B-A3FF3F58E38B}"/>
          </ac:spMkLst>
        </pc:spChg>
        <pc:spChg chg="add">
          <ac:chgData name="Rhiannon Calkins" userId="1cadf33a-227f-400b-b465-d1b5e9ffaf8d" providerId="ADAL" clId="{0D56D5C1-2D77-46EA-A819-A456F07547BE}" dt="2023-11-01T00:07:58.585" v="102" actId="26606"/>
          <ac:spMkLst>
            <pc:docMk/>
            <pc:sldMk cId="2013628962" sldId="295"/>
            <ac:spMk id="16" creationId="{5A0118C5-4F8D-4CF4-BADD-53FEACC6C42A}"/>
          </ac:spMkLst>
        </pc:spChg>
        <pc:spChg chg="del">
          <ac:chgData name="Rhiannon Calkins" userId="1cadf33a-227f-400b-b465-d1b5e9ffaf8d" providerId="ADAL" clId="{0D56D5C1-2D77-46EA-A819-A456F07547BE}" dt="2023-11-01T00:07:38.747" v="101" actId="700"/>
          <ac:spMkLst>
            <pc:docMk/>
            <pc:sldMk cId="2013628962" sldId="295"/>
            <ac:spMk id="23" creationId="{327D73B4-9F5C-4A64-A179-51B9500CB8B5}"/>
          </ac:spMkLst>
        </pc:spChg>
        <pc:spChg chg="del">
          <ac:chgData name="Rhiannon Calkins" userId="1cadf33a-227f-400b-b465-d1b5e9ffaf8d" providerId="ADAL" clId="{0D56D5C1-2D77-46EA-A819-A456F07547BE}" dt="2023-11-01T00:07:38.747" v="101" actId="700"/>
          <ac:spMkLst>
            <pc:docMk/>
            <pc:sldMk cId="2013628962" sldId="295"/>
            <ac:spMk id="29" creationId="{AB673405-BF85-493E-8558-0DCBEDB2BB49}"/>
          </ac:spMkLst>
        </pc:spChg>
        <pc:spChg chg="del">
          <ac:chgData name="Rhiannon Calkins" userId="1cadf33a-227f-400b-b465-d1b5e9ffaf8d" providerId="ADAL" clId="{0D56D5C1-2D77-46EA-A819-A456F07547BE}" dt="2023-11-01T00:07:38.747" v="101" actId="700"/>
          <ac:spMkLst>
            <pc:docMk/>
            <pc:sldMk cId="2013628962" sldId="295"/>
            <ac:spMk id="31" creationId="{C64EAE84-A813-4501-BC71-DBD14BA0265E}"/>
          </ac:spMkLst>
        </pc:spChg>
        <pc:spChg chg="add">
          <ac:chgData name="Rhiannon Calkins" userId="1cadf33a-227f-400b-b465-d1b5e9ffaf8d" providerId="ADAL" clId="{0D56D5C1-2D77-46EA-A819-A456F07547BE}" dt="2023-11-01T00:07:58.585" v="102" actId="26606"/>
          <ac:spMkLst>
            <pc:docMk/>
            <pc:sldMk cId="2013628962" sldId="295"/>
            <ac:spMk id="32" creationId="{FFFEB18F-F81F-4CED-BE64-EB888A77C3B8}"/>
          </ac:spMkLst>
        </pc:spChg>
        <pc:spChg chg="del">
          <ac:chgData name="Rhiannon Calkins" userId="1cadf33a-227f-400b-b465-d1b5e9ffaf8d" providerId="ADAL" clId="{0D56D5C1-2D77-46EA-A819-A456F07547BE}" dt="2023-11-01T00:07:38.747" v="101" actId="700"/>
          <ac:spMkLst>
            <pc:docMk/>
            <pc:sldMk cId="2013628962" sldId="295"/>
            <ac:spMk id="33" creationId="{E3020543-B24B-4EC4-8FFC-8DD88EEA91A8}"/>
          </ac:spMkLst>
        </pc:spChg>
        <pc:grpChg chg="add">
          <ac:chgData name="Rhiannon Calkins" userId="1cadf33a-227f-400b-b465-d1b5e9ffaf8d" providerId="ADAL" clId="{0D56D5C1-2D77-46EA-A819-A456F07547BE}" dt="2023-11-01T00:07:58.585" v="102" actId="26606"/>
          <ac:grpSpMkLst>
            <pc:docMk/>
            <pc:sldMk cId="2013628962" sldId="295"/>
            <ac:grpSpMk id="18" creationId="{00C7DD97-49DC-4BFD-951D-CFF51B976DE9}"/>
          </ac:grpSpMkLst>
        </pc:grpChg>
        <pc:grpChg chg="add">
          <ac:chgData name="Rhiannon Calkins" userId="1cadf33a-227f-400b-b465-d1b5e9ffaf8d" providerId="ADAL" clId="{0D56D5C1-2D77-46EA-A819-A456F07547BE}" dt="2023-11-01T00:07:58.585" v="102" actId="26606"/>
          <ac:grpSpMkLst>
            <pc:docMk/>
            <pc:sldMk cId="2013628962" sldId="295"/>
            <ac:grpSpMk id="22" creationId="{176786CF-68E6-476D-909E-8522718B7BE0}"/>
          </ac:grpSpMkLst>
        </pc:grpChg>
        <pc:grpChg chg="del">
          <ac:chgData name="Rhiannon Calkins" userId="1cadf33a-227f-400b-b465-d1b5e9ffaf8d" providerId="ADAL" clId="{0D56D5C1-2D77-46EA-A819-A456F07547BE}" dt="2023-11-01T00:07:38.747" v="101" actId="700"/>
          <ac:grpSpMkLst>
            <pc:docMk/>
            <pc:sldMk cId="2013628962" sldId="295"/>
            <ac:grpSpMk id="25" creationId="{05BBA018-FA75-43BF-99E6-1F5245727D29}"/>
          </ac:grpSpMkLst>
        </pc:grpChg>
        <pc:grpChg chg="add">
          <ac:chgData name="Rhiannon Calkins" userId="1cadf33a-227f-400b-b465-d1b5e9ffaf8d" providerId="ADAL" clId="{0D56D5C1-2D77-46EA-A819-A456F07547BE}" dt="2023-11-01T00:07:58.585" v="102" actId="26606"/>
          <ac:grpSpMkLst>
            <pc:docMk/>
            <pc:sldMk cId="2013628962" sldId="295"/>
            <ac:grpSpMk id="28" creationId="{00E015F5-1A99-4E40-BC3D-7707802996B5}"/>
          </ac:grpSpMkLst>
        </pc:grpChg>
        <pc:grpChg chg="add">
          <ac:chgData name="Rhiannon Calkins" userId="1cadf33a-227f-400b-b465-d1b5e9ffaf8d" providerId="ADAL" clId="{0D56D5C1-2D77-46EA-A819-A456F07547BE}" dt="2023-11-01T00:07:58.585" v="102" actId="26606"/>
          <ac:grpSpMkLst>
            <pc:docMk/>
            <pc:sldMk cId="2013628962" sldId="295"/>
            <ac:grpSpMk id="34" creationId="{A04977CB-3825-471A-A590-C57F8C350306}"/>
          </ac:grpSpMkLst>
        </pc:grpChg>
        <pc:picChg chg="add del mod ord">
          <ac:chgData name="Rhiannon Calkins" userId="1cadf33a-227f-400b-b465-d1b5e9ffaf8d" providerId="ADAL" clId="{0D56D5C1-2D77-46EA-A819-A456F07547BE}" dt="2023-11-01T00:07:58.585" v="102" actId="26606"/>
          <ac:picMkLst>
            <pc:docMk/>
            <pc:sldMk cId="2013628962" sldId="295"/>
            <ac:picMk id="7" creationId="{44CBB57C-BD32-FB59-EDC5-9719D66F1A10}"/>
          </ac:picMkLst>
        </pc:picChg>
        <pc:picChg chg="add del mod ord">
          <ac:chgData name="Rhiannon Calkins" userId="1cadf33a-227f-400b-b465-d1b5e9ffaf8d" providerId="ADAL" clId="{0D56D5C1-2D77-46EA-A819-A456F07547BE}" dt="2023-11-01T00:07:58.585" v="102" actId="26606"/>
          <ac:picMkLst>
            <pc:docMk/>
            <pc:sldMk cId="2013628962" sldId="295"/>
            <ac:picMk id="9" creationId="{B974E28E-976B-4BDB-D2F1-E8FAE117B329}"/>
          </ac:picMkLst>
        </pc:picChg>
        <pc:cxnChg chg="del">
          <ac:chgData name="Rhiannon Calkins" userId="1cadf33a-227f-400b-b465-d1b5e9ffaf8d" providerId="ADAL" clId="{0D56D5C1-2D77-46EA-A819-A456F07547BE}" dt="2023-11-01T00:07:38.747" v="101" actId="700"/>
          <ac:cxnSpMkLst>
            <pc:docMk/>
            <pc:sldMk cId="2013628962" sldId="295"/>
            <ac:cxnSpMk id="35" creationId="{C49DA8F6-BCC1-4447-B54C-57856834B94B}"/>
          </ac:cxnSpMkLst>
        </pc:cxnChg>
      </pc:sldChg>
      <pc:sldChg chg="addSp delSp modSp add mod ord setClrOvrMap modNotesTx">
        <pc:chgData name="Rhiannon Calkins" userId="1cadf33a-227f-400b-b465-d1b5e9ffaf8d" providerId="ADAL" clId="{0D56D5C1-2D77-46EA-A819-A456F07547BE}" dt="2023-11-01T00:12:58.740" v="121"/>
        <pc:sldMkLst>
          <pc:docMk/>
          <pc:sldMk cId="2677401618" sldId="296"/>
        </pc:sldMkLst>
        <pc:spChg chg="mod">
          <ac:chgData name="Rhiannon Calkins" userId="1cadf33a-227f-400b-b465-d1b5e9ffaf8d" providerId="ADAL" clId="{0D56D5C1-2D77-46EA-A819-A456F07547BE}" dt="2023-11-01T00:10:39.002" v="114" actId="26606"/>
          <ac:spMkLst>
            <pc:docMk/>
            <pc:sldMk cId="2677401618" sldId="296"/>
            <ac:spMk id="2" creationId="{7B0C51DD-44D7-08AA-9B2F-EE10228BE84A}"/>
          </ac:spMkLst>
        </pc:spChg>
        <pc:spChg chg="add del mod">
          <ac:chgData name="Rhiannon Calkins" userId="1cadf33a-227f-400b-b465-d1b5e9ffaf8d" providerId="ADAL" clId="{0D56D5C1-2D77-46EA-A819-A456F07547BE}" dt="2023-11-01T00:10:39.002" v="114" actId="26606"/>
          <ac:spMkLst>
            <pc:docMk/>
            <pc:sldMk cId="2677401618" sldId="296"/>
            <ac:spMk id="3" creationId="{D790FB12-A327-D228-E0A4-67D590B024B8}"/>
          </ac:spMkLst>
        </pc:spChg>
        <pc:spChg chg="del">
          <ac:chgData name="Rhiannon Calkins" userId="1cadf33a-227f-400b-b465-d1b5e9ffaf8d" providerId="ADAL" clId="{0D56D5C1-2D77-46EA-A819-A456F07547BE}" dt="2023-11-01T00:10:39.002" v="114" actId="26606"/>
          <ac:spMkLst>
            <pc:docMk/>
            <pc:sldMk cId="2677401618" sldId="296"/>
            <ac:spMk id="25" creationId="{B95B9BA8-1D69-4796-85F5-B6D0BD52354B}"/>
          </ac:spMkLst>
        </pc:spChg>
        <pc:spChg chg="add">
          <ac:chgData name="Rhiannon Calkins" userId="1cadf33a-227f-400b-b465-d1b5e9ffaf8d" providerId="ADAL" clId="{0D56D5C1-2D77-46EA-A819-A456F07547BE}" dt="2023-11-01T00:10:39.002" v="114" actId="26606"/>
          <ac:spMkLst>
            <pc:docMk/>
            <pc:sldMk cId="2677401618" sldId="296"/>
            <ac:spMk id="34" creationId="{99F1FFA9-D672-408C-9220-ADEEC6ABDD09}"/>
          </ac:spMkLst>
        </pc:spChg>
        <pc:grpChg chg="del">
          <ac:chgData name="Rhiannon Calkins" userId="1cadf33a-227f-400b-b465-d1b5e9ffaf8d" providerId="ADAL" clId="{0D56D5C1-2D77-46EA-A819-A456F07547BE}" dt="2023-11-01T00:10:39.002" v="114" actId="26606"/>
          <ac:grpSpMkLst>
            <pc:docMk/>
            <pc:sldMk cId="2677401618" sldId="296"/>
            <ac:grpSpMk id="27" creationId="{4728F330-19FB-4D39-BD0F-53032ABFEB7F}"/>
          </ac:grpSpMkLst>
        </pc:grpChg>
        <pc:graphicFrameChg chg="add del">
          <ac:chgData name="Rhiannon Calkins" userId="1cadf33a-227f-400b-b465-d1b5e9ffaf8d" providerId="ADAL" clId="{0D56D5C1-2D77-46EA-A819-A456F07547BE}" dt="2023-11-01T00:10:14.142" v="110" actId="26606"/>
          <ac:graphicFrameMkLst>
            <pc:docMk/>
            <pc:sldMk cId="2677401618" sldId="296"/>
            <ac:graphicFrameMk id="31" creationId="{389E385E-3BE0-A635-0DA5-979A6AECB48B}"/>
          </ac:graphicFrameMkLst>
        </pc:graphicFrameChg>
        <pc:picChg chg="add mod">
          <ac:chgData name="Rhiannon Calkins" userId="1cadf33a-227f-400b-b465-d1b5e9ffaf8d" providerId="ADAL" clId="{0D56D5C1-2D77-46EA-A819-A456F07547BE}" dt="2023-11-01T00:12:39.374" v="119" actId="14100"/>
          <ac:picMkLst>
            <pc:docMk/>
            <pc:sldMk cId="2677401618" sldId="296"/>
            <ac:picMk id="4" creationId="{594CF544-B663-04CB-D281-D51D60D72664}"/>
          </ac:picMkLst>
        </pc:picChg>
        <pc:picChg chg="add mod">
          <ac:chgData name="Rhiannon Calkins" userId="1cadf33a-227f-400b-b465-d1b5e9ffaf8d" providerId="ADAL" clId="{0D56D5C1-2D77-46EA-A819-A456F07547BE}" dt="2023-11-01T00:12:40.045" v="120" actId="14100"/>
          <ac:picMkLst>
            <pc:docMk/>
            <pc:sldMk cId="2677401618" sldId="296"/>
            <ac:picMk id="5" creationId="{5BAE767D-D309-BDB1-14AB-1A1A00FBC712}"/>
          </ac:picMkLst>
        </pc:picChg>
        <pc:picChg chg="del">
          <ac:chgData name="Rhiannon Calkins" userId="1cadf33a-227f-400b-b465-d1b5e9ffaf8d" providerId="ADAL" clId="{0D56D5C1-2D77-46EA-A819-A456F07547BE}" dt="2023-11-01T00:09:35.084" v="106" actId="478"/>
          <ac:picMkLst>
            <pc:docMk/>
            <pc:sldMk cId="2677401618" sldId="296"/>
            <ac:picMk id="6" creationId="{70E8910D-99B6-CF4E-6F15-D5E7CF4689A5}"/>
          </ac:picMkLst>
        </pc:picChg>
      </pc:sldChg>
      <pc:sldMasterChg chg="modSp modSldLayout">
        <pc:chgData name="Rhiannon Calkins" userId="1cadf33a-227f-400b-b465-d1b5e9ffaf8d" providerId="ADAL" clId="{0D56D5C1-2D77-46EA-A819-A456F07547BE}" dt="2023-10-26T23:35:29.482" v="15" actId="735"/>
        <pc:sldMasterMkLst>
          <pc:docMk/>
          <pc:sldMasterMk cId="2460954070" sldId="2147483660"/>
        </pc:sldMasterMkLst>
        <pc:sldLayoutChg chg="modSp">
          <pc:chgData name="Rhiannon Calkins" userId="1cadf33a-227f-400b-b465-d1b5e9ffaf8d" providerId="ADAL" clId="{0D56D5C1-2D77-46EA-A819-A456F07547BE}" dt="2023-10-26T23:34:49.987" v="9" actId="735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Sp">
          <pc:chgData name="Rhiannon Calkins" userId="1cadf33a-227f-400b-b465-d1b5e9ffaf8d" providerId="ADAL" clId="{0D56D5C1-2D77-46EA-A819-A456F07547BE}" dt="2023-10-26T23:35:02.304" v="11" actId="207"/>
          <pc:sldLayoutMkLst>
            <pc:docMk/>
            <pc:sldMasterMk cId="2460954070" sldId="2147483660"/>
            <pc:sldLayoutMk cId="949138452" sldId="2147483662"/>
          </pc:sldLayoutMkLst>
          <pc:spChg chg="mod">
            <ac:chgData name="Rhiannon Calkins" userId="1cadf33a-227f-400b-b465-d1b5e9ffaf8d" providerId="ADAL" clId="{0D56D5C1-2D77-46EA-A819-A456F07547BE}" dt="2023-10-26T23:35:02.304" v="11" actId="207"/>
            <ac:spMkLst>
              <pc:docMk/>
              <pc:sldMasterMk cId="2460954070" sldId="2147483660"/>
              <pc:sldLayoutMk cId="949138452" sldId="2147483662"/>
              <ac:spMk id="3" creationId="{00000000-0000-0000-0000-000000000000}"/>
            </ac:spMkLst>
          </pc:spChg>
        </pc:sldLayoutChg>
        <pc:sldLayoutChg chg="modSp">
          <pc:chgData name="Rhiannon Calkins" userId="1cadf33a-227f-400b-b465-d1b5e9ffaf8d" providerId="ADAL" clId="{0D56D5C1-2D77-46EA-A819-A456F07547BE}" dt="2023-10-26T23:35:05.066" v="12" actId="735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Sp">
          <pc:chgData name="Rhiannon Calkins" userId="1cadf33a-227f-400b-b465-d1b5e9ffaf8d" providerId="ADAL" clId="{0D56D5C1-2D77-46EA-A819-A456F07547BE}" dt="2023-10-26T23:35:18.204" v="14" actId="207"/>
          <pc:sldLayoutMkLst>
            <pc:docMk/>
            <pc:sldMasterMk cId="2460954070" sldId="2147483660"/>
            <pc:sldLayoutMk cId="1203092039" sldId="2147483664"/>
          </pc:sldLayoutMkLst>
          <pc:spChg chg="mod">
            <ac:chgData name="Rhiannon Calkins" userId="1cadf33a-227f-400b-b465-d1b5e9ffaf8d" providerId="ADAL" clId="{0D56D5C1-2D77-46EA-A819-A456F07547BE}" dt="2023-10-26T23:35:18.204" v="14" actId="207"/>
            <ac:spMkLst>
              <pc:docMk/>
              <pc:sldMasterMk cId="2460954070" sldId="2147483660"/>
              <pc:sldLayoutMk cId="1203092039" sldId="2147483664"/>
              <ac:spMk id="3" creationId="{00000000-0000-0000-0000-000000000000}"/>
            </ac:spMkLst>
          </pc:spChg>
        </pc:sldLayoutChg>
      </pc:sldMasterChg>
    </pc:docChg>
  </pc:docChgLst>
  <pc:docChgLst>
    <pc:chgData name="Rhiannon Calkins" userId="S::rjcalkins@alaska.edu::1cadf33a-227f-400b-b465-d1b5e9ffaf8d" providerId="AD" clId="Web-{178396D1-84AA-26AD-E581-507793123300}"/>
    <pc:docChg chg="addSld">
      <pc:chgData name="Rhiannon Calkins" userId="S::rjcalkins@alaska.edu::1cadf33a-227f-400b-b465-d1b5e9ffaf8d" providerId="AD" clId="Web-{178396D1-84AA-26AD-E581-507793123300}" dt="2023-10-18T17:36:08.128" v="0"/>
      <pc:docMkLst>
        <pc:docMk/>
      </pc:docMkLst>
      <pc:sldChg chg="new">
        <pc:chgData name="Rhiannon Calkins" userId="S::rjcalkins@alaska.edu::1cadf33a-227f-400b-b465-d1b5e9ffaf8d" providerId="AD" clId="Web-{178396D1-84AA-26AD-E581-507793123300}" dt="2023-10-18T17:36:08.128" v="0"/>
        <pc:sldMkLst>
          <pc:docMk/>
          <pc:sldMk cId="3298696821" sldId="256"/>
        </pc:sldMkLst>
      </pc:sldChg>
    </pc:docChg>
  </pc:docChgLst>
  <pc:docChgLst>
    <pc:chgData name="Andrea Miller" userId="bce59593-3782-4d35-bdd5-ecf9d4263c29" providerId="ADAL" clId="{CCAC763A-88BA-4485-B116-2624F2F8A961}"/>
    <pc:docChg chg="undo custSel addSld delSld modSld sldOrd">
      <pc:chgData name="Andrea Miller" userId="bce59593-3782-4d35-bdd5-ecf9d4263c29" providerId="ADAL" clId="{CCAC763A-88BA-4485-B116-2624F2F8A961}" dt="2023-10-25T18:58:01.229" v="4593" actId="20577"/>
      <pc:docMkLst>
        <pc:docMk/>
      </pc:docMkLst>
      <pc:sldChg chg="modSp mod">
        <pc:chgData name="Andrea Miller" userId="bce59593-3782-4d35-bdd5-ecf9d4263c29" providerId="ADAL" clId="{CCAC763A-88BA-4485-B116-2624F2F8A961}" dt="2023-10-25T18:23:08.101" v="2201" actId="20577"/>
        <pc:sldMkLst>
          <pc:docMk/>
          <pc:sldMk cId="1855838072" sldId="259"/>
        </pc:sldMkLst>
        <pc:spChg chg="mod">
          <ac:chgData name="Andrea Miller" userId="bce59593-3782-4d35-bdd5-ecf9d4263c29" providerId="ADAL" clId="{CCAC763A-88BA-4485-B116-2624F2F8A961}" dt="2023-10-25T18:23:08.101" v="2201" actId="20577"/>
          <ac:spMkLst>
            <pc:docMk/>
            <pc:sldMk cId="1855838072" sldId="259"/>
            <ac:spMk id="2" creationId="{7B0C51DD-44D7-08AA-9B2F-EE10228BE84A}"/>
          </ac:spMkLst>
        </pc:spChg>
        <pc:spChg chg="mod">
          <ac:chgData name="Andrea Miller" userId="bce59593-3782-4d35-bdd5-ecf9d4263c29" providerId="ADAL" clId="{CCAC763A-88BA-4485-B116-2624F2F8A961}" dt="2023-10-25T18:21:35.377" v="2126" actId="6549"/>
          <ac:spMkLst>
            <pc:docMk/>
            <pc:sldMk cId="1855838072" sldId="259"/>
            <ac:spMk id="3" creationId="{D790FB12-A327-D228-E0A4-67D590B024B8}"/>
          </ac:spMkLst>
        </pc:spChg>
      </pc:sldChg>
      <pc:sldChg chg="modSp mod modNotesTx">
        <pc:chgData name="Andrea Miller" userId="bce59593-3782-4d35-bdd5-ecf9d4263c29" providerId="ADAL" clId="{CCAC763A-88BA-4485-B116-2624F2F8A961}" dt="2023-10-25T18:07:11.131" v="1373" actId="20577"/>
        <pc:sldMkLst>
          <pc:docMk/>
          <pc:sldMk cId="915370855" sldId="260"/>
        </pc:sldMkLst>
        <pc:spChg chg="mod">
          <ac:chgData name="Andrea Miller" userId="bce59593-3782-4d35-bdd5-ecf9d4263c29" providerId="ADAL" clId="{CCAC763A-88BA-4485-B116-2624F2F8A961}" dt="2023-10-25T18:05:33.815" v="1271" actId="20577"/>
          <ac:spMkLst>
            <pc:docMk/>
            <pc:sldMk cId="915370855" sldId="260"/>
            <ac:spMk id="3" creationId="{9381BEB6-6138-B13A-5514-763BF54A1CBF}"/>
          </ac:spMkLst>
        </pc:spChg>
      </pc:sldChg>
      <pc:sldChg chg="modSp mod ord">
        <pc:chgData name="Andrea Miller" userId="bce59593-3782-4d35-bdd5-ecf9d4263c29" providerId="ADAL" clId="{CCAC763A-88BA-4485-B116-2624F2F8A961}" dt="2023-10-25T18:23:39.885" v="2204"/>
        <pc:sldMkLst>
          <pc:docMk/>
          <pc:sldMk cId="1671432085" sldId="262"/>
        </pc:sldMkLst>
        <pc:spChg chg="mod">
          <ac:chgData name="Andrea Miller" userId="bce59593-3782-4d35-bdd5-ecf9d4263c29" providerId="ADAL" clId="{CCAC763A-88BA-4485-B116-2624F2F8A961}" dt="2023-10-25T18:23:25.992" v="2202"/>
          <ac:spMkLst>
            <pc:docMk/>
            <pc:sldMk cId="1671432085" sldId="262"/>
            <ac:spMk id="2" creationId="{71942AAB-25C6-CFD0-2695-495B86D2B7EB}"/>
          </ac:spMkLst>
        </pc:spChg>
      </pc:sldChg>
      <pc:sldChg chg="modSp mod modNotesTx">
        <pc:chgData name="Andrea Miller" userId="bce59593-3782-4d35-bdd5-ecf9d4263c29" providerId="ADAL" clId="{CCAC763A-88BA-4485-B116-2624F2F8A961}" dt="2023-10-25T18:58:01.229" v="4593" actId="20577"/>
        <pc:sldMkLst>
          <pc:docMk/>
          <pc:sldMk cId="1363143182" sldId="264"/>
        </pc:sldMkLst>
        <pc:spChg chg="mod">
          <ac:chgData name="Andrea Miller" userId="bce59593-3782-4d35-bdd5-ecf9d4263c29" providerId="ADAL" clId="{CCAC763A-88BA-4485-B116-2624F2F8A961}" dt="2023-10-25T18:57:31.949" v="4548" actId="20577"/>
          <ac:spMkLst>
            <pc:docMk/>
            <pc:sldMk cId="1363143182" sldId="264"/>
            <ac:spMk id="3" creationId="{84AC41DC-C394-5A27-2479-26295DFD5A84}"/>
          </ac:spMkLst>
        </pc:spChg>
      </pc:sldChg>
      <pc:sldChg chg="modSp mod">
        <pc:chgData name="Andrea Miller" userId="bce59593-3782-4d35-bdd5-ecf9d4263c29" providerId="ADAL" clId="{CCAC763A-88BA-4485-B116-2624F2F8A961}" dt="2023-10-25T18:21:12.138" v="2124" actId="20577"/>
        <pc:sldMkLst>
          <pc:docMk/>
          <pc:sldMk cId="4270737641" sldId="265"/>
        </pc:sldMkLst>
        <pc:spChg chg="mod">
          <ac:chgData name="Andrea Miller" userId="bce59593-3782-4d35-bdd5-ecf9d4263c29" providerId="ADAL" clId="{CCAC763A-88BA-4485-B116-2624F2F8A961}" dt="2023-10-25T18:15:10.610" v="1788" actId="20577"/>
          <ac:spMkLst>
            <pc:docMk/>
            <pc:sldMk cId="4270737641" sldId="265"/>
            <ac:spMk id="2" creationId="{7B0C51DD-44D7-08AA-9B2F-EE10228BE84A}"/>
          </ac:spMkLst>
        </pc:spChg>
        <pc:spChg chg="mod">
          <ac:chgData name="Andrea Miller" userId="bce59593-3782-4d35-bdd5-ecf9d4263c29" providerId="ADAL" clId="{CCAC763A-88BA-4485-B116-2624F2F8A961}" dt="2023-10-25T18:21:12.138" v="2124" actId="20577"/>
          <ac:spMkLst>
            <pc:docMk/>
            <pc:sldMk cId="4270737641" sldId="265"/>
            <ac:spMk id="3" creationId="{D790FB12-A327-D228-E0A4-67D590B024B8}"/>
          </ac:spMkLst>
        </pc:spChg>
      </pc:sldChg>
      <pc:sldChg chg="del">
        <pc:chgData name="Andrea Miller" userId="bce59593-3782-4d35-bdd5-ecf9d4263c29" providerId="ADAL" clId="{CCAC763A-88BA-4485-B116-2624F2F8A961}" dt="2023-10-25T18:38:56.182" v="3536" actId="2696"/>
        <pc:sldMkLst>
          <pc:docMk/>
          <pc:sldMk cId="3003091375" sldId="267"/>
        </pc:sldMkLst>
      </pc:sldChg>
      <pc:sldChg chg="modNotesTx">
        <pc:chgData name="Andrea Miller" userId="bce59593-3782-4d35-bdd5-ecf9d4263c29" providerId="ADAL" clId="{CCAC763A-88BA-4485-B116-2624F2F8A961}" dt="2023-10-25T18:45:09.805" v="3963" actId="20577"/>
        <pc:sldMkLst>
          <pc:docMk/>
          <pc:sldMk cId="2412218854" sldId="268"/>
        </pc:sldMkLst>
      </pc:sldChg>
      <pc:sldChg chg="modSp mod modNotesTx">
        <pc:chgData name="Andrea Miller" userId="bce59593-3782-4d35-bdd5-ecf9d4263c29" providerId="ADAL" clId="{CCAC763A-88BA-4485-B116-2624F2F8A961}" dt="2023-10-25T18:09:44.538" v="1539" actId="20577"/>
        <pc:sldMkLst>
          <pc:docMk/>
          <pc:sldMk cId="4022696261" sldId="270"/>
        </pc:sldMkLst>
        <pc:spChg chg="mod">
          <ac:chgData name="Andrea Miller" userId="bce59593-3782-4d35-bdd5-ecf9d4263c29" providerId="ADAL" clId="{CCAC763A-88BA-4485-B116-2624F2F8A961}" dt="2023-10-25T18:00:52.834" v="581" actId="20577"/>
          <ac:spMkLst>
            <pc:docMk/>
            <pc:sldMk cId="4022696261" sldId="270"/>
            <ac:spMk id="3" creationId="{9381BEB6-6138-B13A-5514-763BF54A1CBF}"/>
          </ac:spMkLst>
        </pc:spChg>
      </pc:sldChg>
      <pc:sldChg chg="modSp add mod">
        <pc:chgData name="Andrea Miller" userId="bce59593-3782-4d35-bdd5-ecf9d4263c29" providerId="ADAL" clId="{CCAC763A-88BA-4485-B116-2624F2F8A961}" dt="2023-10-25T18:23:51.042" v="2207"/>
        <pc:sldMkLst>
          <pc:docMk/>
          <pc:sldMk cId="3120380030" sldId="271"/>
        </pc:sldMkLst>
        <pc:spChg chg="mod">
          <ac:chgData name="Andrea Miller" userId="bce59593-3782-4d35-bdd5-ecf9d4263c29" providerId="ADAL" clId="{CCAC763A-88BA-4485-B116-2624F2F8A961}" dt="2023-10-25T18:23:51.042" v="2207"/>
          <ac:spMkLst>
            <pc:docMk/>
            <pc:sldMk cId="3120380030" sldId="271"/>
            <ac:spMk id="2" creationId="{71942AAB-25C6-CFD0-2695-495B86D2B7EB}"/>
          </ac:spMkLst>
        </pc:spChg>
        <pc:spChg chg="mod">
          <ac:chgData name="Andrea Miller" userId="bce59593-3782-4d35-bdd5-ecf9d4263c29" providerId="ADAL" clId="{CCAC763A-88BA-4485-B116-2624F2F8A961}" dt="2023-10-25T18:22:26.136" v="2132" actId="20577"/>
          <ac:spMkLst>
            <pc:docMk/>
            <pc:sldMk cId="3120380030" sldId="271"/>
            <ac:spMk id="6" creationId="{3A1F58D4-84B1-2AB4-D5E3-19F49FA2A240}"/>
          </ac:spMkLst>
        </pc:spChg>
      </pc:sldChg>
      <pc:sldChg chg="modSp add mod">
        <pc:chgData name="Andrea Miller" userId="bce59593-3782-4d35-bdd5-ecf9d4263c29" providerId="ADAL" clId="{CCAC763A-88BA-4485-B116-2624F2F8A961}" dt="2023-10-25T18:23:48.133" v="2206"/>
        <pc:sldMkLst>
          <pc:docMk/>
          <pc:sldMk cId="3996910788" sldId="272"/>
        </pc:sldMkLst>
        <pc:spChg chg="mod">
          <ac:chgData name="Andrea Miller" userId="bce59593-3782-4d35-bdd5-ecf9d4263c29" providerId="ADAL" clId="{CCAC763A-88BA-4485-B116-2624F2F8A961}" dt="2023-10-25T18:23:48.133" v="2206"/>
          <ac:spMkLst>
            <pc:docMk/>
            <pc:sldMk cId="3996910788" sldId="272"/>
            <ac:spMk id="2" creationId="{71942AAB-25C6-CFD0-2695-495B86D2B7EB}"/>
          </ac:spMkLst>
        </pc:spChg>
        <pc:spChg chg="mod">
          <ac:chgData name="Andrea Miller" userId="bce59593-3782-4d35-bdd5-ecf9d4263c29" providerId="ADAL" clId="{CCAC763A-88BA-4485-B116-2624F2F8A961}" dt="2023-10-25T18:22:18.270" v="2131" actId="20577"/>
          <ac:spMkLst>
            <pc:docMk/>
            <pc:sldMk cId="3996910788" sldId="272"/>
            <ac:spMk id="6" creationId="{3A1F58D4-84B1-2AB4-D5E3-19F49FA2A240}"/>
          </ac:spMkLst>
        </pc:spChg>
      </pc:sldChg>
      <pc:sldChg chg="modSp add mod">
        <pc:chgData name="Andrea Miller" userId="bce59593-3782-4d35-bdd5-ecf9d4263c29" providerId="ADAL" clId="{CCAC763A-88BA-4485-B116-2624F2F8A961}" dt="2023-10-25T18:23:44.966" v="2205"/>
        <pc:sldMkLst>
          <pc:docMk/>
          <pc:sldMk cId="2947514856" sldId="273"/>
        </pc:sldMkLst>
        <pc:spChg chg="mod">
          <ac:chgData name="Andrea Miller" userId="bce59593-3782-4d35-bdd5-ecf9d4263c29" providerId="ADAL" clId="{CCAC763A-88BA-4485-B116-2624F2F8A961}" dt="2023-10-25T18:23:44.966" v="2205"/>
          <ac:spMkLst>
            <pc:docMk/>
            <pc:sldMk cId="2947514856" sldId="273"/>
            <ac:spMk id="2" creationId="{71942AAB-25C6-CFD0-2695-495B86D2B7EB}"/>
          </ac:spMkLst>
        </pc:spChg>
        <pc:spChg chg="mod">
          <ac:chgData name="Andrea Miller" userId="bce59593-3782-4d35-bdd5-ecf9d4263c29" providerId="ADAL" clId="{CCAC763A-88BA-4485-B116-2624F2F8A961}" dt="2023-10-25T18:22:10.640" v="2130" actId="20577"/>
          <ac:spMkLst>
            <pc:docMk/>
            <pc:sldMk cId="2947514856" sldId="273"/>
            <ac:spMk id="6" creationId="{3A1F58D4-84B1-2AB4-D5E3-19F49FA2A240}"/>
          </ac:spMkLst>
        </pc:spChg>
      </pc:sldChg>
      <pc:sldChg chg="addSp delSp modSp new mod ord modClrScheme chgLayout">
        <pc:chgData name="Andrea Miller" userId="bce59593-3782-4d35-bdd5-ecf9d4263c29" providerId="ADAL" clId="{CCAC763A-88BA-4485-B116-2624F2F8A961}" dt="2023-10-25T18:43:03.049" v="3914" actId="20577"/>
        <pc:sldMkLst>
          <pc:docMk/>
          <pc:sldMk cId="1475775439" sldId="274"/>
        </pc:sldMkLst>
        <pc:spChg chg="del mod ord">
          <ac:chgData name="Andrea Miller" userId="bce59593-3782-4d35-bdd5-ecf9d4263c29" providerId="ADAL" clId="{CCAC763A-88BA-4485-B116-2624F2F8A961}" dt="2023-10-25T18:24:06.180" v="2209" actId="700"/>
          <ac:spMkLst>
            <pc:docMk/>
            <pc:sldMk cId="1475775439" sldId="274"/>
            <ac:spMk id="2" creationId="{776F3FDB-957C-2694-C890-4B2C0F8EBB84}"/>
          </ac:spMkLst>
        </pc:spChg>
        <pc:spChg chg="del">
          <ac:chgData name="Andrea Miller" userId="bce59593-3782-4d35-bdd5-ecf9d4263c29" providerId="ADAL" clId="{CCAC763A-88BA-4485-B116-2624F2F8A961}" dt="2023-10-25T18:24:06.180" v="2209" actId="700"/>
          <ac:spMkLst>
            <pc:docMk/>
            <pc:sldMk cId="1475775439" sldId="274"/>
            <ac:spMk id="3" creationId="{DD8C4F9C-F902-C2CE-CC41-DC198FA11DA6}"/>
          </ac:spMkLst>
        </pc:spChg>
        <pc:spChg chg="del mod ord">
          <ac:chgData name="Andrea Miller" userId="bce59593-3782-4d35-bdd5-ecf9d4263c29" providerId="ADAL" clId="{CCAC763A-88BA-4485-B116-2624F2F8A961}" dt="2023-10-25T18:24:06.180" v="2209" actId="700"/>
          <ac:spMkLst>
            <pc:docMk/>
            <pc:sldMk cId="1475775439" sldId="274"/>
            <ac:spMk id="4" creationId="{E2A84DCD-DF5B-3931-AB48-96EA213F073D}"/>
          </ac:spMkLst>
        </pc:spChg>
        <pc:spChg chg="del">
          <ac:chgData name="Andrea Miller" userId="bce59593-3782-4d35-bdd5-ecf9d4263c29" providerId="ADAL" clId="{CCAC763A-88BA-4485-B116-2624F2F8A961}" dt="2023-10-25T18:24:06.180" v="2209" actId="700"/>
          <ac:spMkLst>
            <pc:docMk/>
            <pc:sldMk cId="1475775439" sldId="274"/>
            <ac:spMk id="5" creationId="{EF4D85CA-98E1-7AD5-3DB4-E9D31626B731}"/>
          </ac:spMkLst>
        </pc:spChg>
        <pc:spChg chg="del">
          <ac:chgData name="Andrea Miller" userId="bce59593-3782-4d35-bdd5-ecf9d4263c29" providerId="ADAL" clId="{CCAC763A-88BA-4485-B116-2624F2F8A961}" dt="2023-10-25T18:24:06.180" v="2209" actId="700"/>
          <ac:spMkLst>
            <pc:docMk/>
            <pc:sldMk cId="1475775439" sldId="274"/>
            <ac:spMk id="6" creationId="{1F9440E7-2442-626A-BDAC-7052B02823FF}"/>
          </ac:spMkLst>
        </pc:spChg>
        <pc:spChg chg="add mod ord">
          <ac:chgData name="Andrea Miller" userId="bce59593-3782-4d35-bdd5-ecf9d4263c29" providerId="ADAL" clId="{CCAC763A-88BA-4485-B116-2624F2F8A961}" dt="2023-10-25T18:24:47.929" v="2242" actId="20577"/>
          <ac:spMkLst>
            <pc:docMk/>
            <pc:sldMk cId="1475775439" sldId="274"/>
            <ac:spMk id="7" creationId="{E5929F62-6A59-D9D6-3EF6-86C42124FD83}"/>
          </ac:spMkLst>
        </pc:spChg>
        <pc:spChg chg="add mod ord">
          <ac:chgData name="Andrea Miller" userId="bce59593-3782-4d35-bdd5-ecf9d4263c29" providerId="ADAL" clId="{CCAC763A-88BA-4485-B116-2624F2F8A961}" dt="2023-10-25T18:43:03.049" v="3914" actId="20577"/>
          <ac:spMkLst>
            <pc:docMk/>
            <pc:sldMk cId="1475775439" sldId="274"/>
            <ac:spMk id="8" creationId="{8D9F3E39-C86D-6F1E-B419-01D5ABE9D0A9}"/>
          </ac:spMkLst>
        </pc:spChg>
      </pc:sldChg>
      <pc:sldChg chg="modSp add mod ord">
        <pc:chgData name="Andrea Miller" userId="bce59593-3782-4d35-bdd5-ecf9d4263c29" providerId="ADAL" clId="{CCAC763A-88BA-4485-B116-2624F2F8A961}" dt="2023-10-25T18:44:06.685" v="3951" actId="20577"/>
        <pc:sldMkLst>
          <pc:docMk/>
          <pc:sldMk cId="436464609" sldId="275"/>
        </pc:sldMkLst>
        <pc:spChg chg="mod">
          <ac:chgData name="Andrea Miller" userId="bce59593-3782-4d35-bdd5-ecf9d4263c29" providerId="ADAL" clId="{CCAC763A-88BA-4485-B116-2624F2F8A961}" dt="2023-10-25T18:26:04.395" v="2369" actId="20577"/>
          <ac:spMkLst>
            <pc:docMk/>
            <pc:sldMk cId="436464609" sldId="275"/>
            <ac:spMk id="7" creationId="{E5929F62-6A59-D9D6-3EF6-86C42124FD83}"/>
          </ac:spMkLst>
        </pc:spChg>
        <pc:spChg chg="mod">
          <ac:chgData name="Andrea Miller" userId="bce59593-3782-4d35-bdd5-ecf9d4263c29" providerId="ADAL" clId="{CCAC763A-88BA-4485-B116-2624F2F8A961}" dt="2023-10-25T18:44:06.685" v="3951" actId="20577"/>
          <ac:spMkLst>
            <pc:docMk/>
            <pc:sldMk cId="436464609" sldId="275"/>
            <ac:spMk id="8" creationId="{8D9F3E39-C86D-6F1E-B419-01D5ABE9D0A9}"/>
          </ac:spMkLst>
        </pc:spChg>
      </pc:sldChg>
      <pc:sldChg chg="modSp add del mod ord">
        <pc:chgData name="Andrea Miller" userId="bce59593-3782-4d35-bdd5-ecf9d4263c29" providerId="ADAL" clId="{CCAC763A-88BA-4485-B116-2624F2F8A961}" dt="2023-10-25T18:42:10.656" v="3823" actId="2696"/>
        <pc:sldMkLst>
          <pc:docMk/>
          <pc:sldMk cId="3788892693" sldId="276"/>
        </pc:sldMkLst>
        <pc:spChg chg="mod">
          <ac:chgData name="Andrea Miller" userId="bce59593-3782-4d35-bdd5-ecf9d4263c29" providerId="ADAL" clId="{CCAC763A-88BA-4485-B116-2624F2F8A961}" dt="2023-10-25T18:33:21.136" v="3067" actId="20577"/>
          <ac:spMkLst>
            <pc:docMk/>
            <pc:sldMk cId="3788892693" sldId="276"/>
            <ac:spMk id="7" creationId="{E5929F62-6A59-D9D6-3EF6-86C42124FD83}"/>
          </ac:spMkLst>
        </pc:spChg>
        <pc:spChg chg="mod">
          <ac:chgData name="Andrea Miller" userId="bce59593-3782-4d35-bdd5-ecf9d4263c29" providerId="ADAL" clId="{CCAC763A-88BA-4485-B116-2624F2F8A961}" dt="2023-10-25T18:38:27.077" v="3531" actId="20577"/>
          <ac:spMkLst>
            <pc:docMk/>
            <pc:sldMk cId="3788892693" sldId="276"/>
            <ac:spMk id="8" creationId="{8D9F3E39-C86D-6F1E-B419-01D5ABE9D0A9}"/>
          </ac:spMkLst>
        </pc:spChg>
      </pc:sldChg>
      <pc:sldChg chg="add del ord">
        <pc:chgData name="Andrea Miller" userId="bce59593-3782-4d35-bdd5-ecf9d4263c29" providerId="ADAL" clId="{CCAC763A-88BA-4485-B116-2624F2F8A961}" dt="2023-10-25T18:38:50.384" v="3535" actId="2696"/>
        <pc:sldMkLst>
          <pc:docMk/>
          <pc:sldMk cId="1834205185" sldId="277"/>
        </pc:sldMkLst>
      </pc:sldChg>
      <pc:sldChg chg="modSp mod">
        <pc:chgData name="Andrea Miller" userId="bce59593-3782-4d35-bdd5-ecf9d4263c29" providerId="ADAL" clId="{CCAC763A-88BA-4485-B116-2624F2F8A961}" dt="2023-10-25T18:46:01.889" v="3991" actId="20577"/>
        <pc:sldMkLst>
          <pc:docMk/>
          <pc:sldMk cId="1815329156" sldId="278"/>
        </pc:sldMkLst>
        <pc:spChg chg="mod">
          <ac:chgData name="Andrea Miller" userId="bce59593-3782-4d35-bdd5-ecf9d4263c29" providerId="ADAL" clId="{CCAC763A-88BA-4485-B116-2624F2F8A961}" dt="2023-10-25T18:46:01.889" v="3991" actId="20577"/>
          <ac:spMkLst>
            <pc:docMk/>
            <pc:sldMk cId="1815329156" sldId="278"/>
            <ac:spMk id="3" creationId="{2AB0571D-9AD8-5595-D5AF-7CA56D07D8B4}"/>
          </ac:spMkLst>
        </pc:spChg>
      </pc:sldChg>
      <pc:sldChg chg="modSp add mod ord">
        <pc:chgData name="Andrea Miller" userId="bce59593-3782-4d35-bdd5-ecf9d4263c29" providerId="ADAL" clId="{CCAC763A-88BA-4485-B116-2624F2F8A961}" dt="2023-10-25T18:42:01.714" v="3822"/>
        <pc:sldMkLst>
          <pc:docMk/>
          <pc:sldMk cId="586959640" sldId="279"/>
        </pc:sldMkLst>
        <pc:spChg chg="mod">
          <ac:chgData name="Andrea Miller" userId="bce59593-3782-4d35-bdd5-ecf9d4263c29" providerId="ADAL" clId="{CCAC763A-88BA-4485-B116-2624F2F8A961}" dt="2023-10-25T18:41:24.594" v="3817" actId="20577"/>
          <ac:spMkLst>
            <pc:docMk/>
            <pc:sldMk cId="586959640" sldId="279"/>
            <ac:spMk id="8" creationId="{8D9F3E39-C86D-6F1E-B419-01D5ABE9D0A9}"/>
          </ac:spMkLst>
        </pc:spChg>
      </pc:sldChg>
      <pc:sldChg chg="modSp add mod ord">
        <pc:chgData name="Andrea Miller" userId="bce59593-3782-4d35-bdd5-ecf9d4263c29" providerId="ADAL" clId="{CCAC763A-88BA-4485-B116-2624F2F8A961}" dt="2023-10-25T18:42:00.265" v="3820"/>
        <pc:sldMkLst>
          <pc:docMk/>
          <pc:sldMk cId="1623375841" sldId="280"/>
        </pc:sldMkLst>
        <pc:spChg chg="mod">
          <ac:chgData name="Andrea Miller" userId="bce59593-3782-4d35-bdd5-ecf9d4263c29" providerId="ADAL" clId="{CCAC763A-88BA-4485-B116-2624F2F8A961}" dt="2023-10-25T18:39:56.192" v="3650" actId="20577"/>
          <ac:spMkLst>
            <pc:docMk/>
            <pc:sldMk cId="1623375841" sldId="280"/>
            <ac:spMk id="8" creationId="{8D9F3E39-C86D-6F1E-B419-01D5ABE9D0A9}"/>
          </ac:spMkLst>
        </pc:spChg>
      </pc:sldChg>
    </pc:docChg>
  </pc:docChgLst>
  <pc:docChgLst>
    <pc:chgData name="Andrea Miller" userId="bce59593-3782-4d35-bdd5-ecf9d4263c29" providerId="ADAL" clId="{DC3EC5DC-1231-4C1E-A99A-F0EA71B76F3A}"/>
    <pc:docChg chg="undo redo custSel addSld delSld modSld sldOrd modMainMaster modNotesMaster modHandout">
      <pc:chgData name="Andrea Miller" userId="bce59593-3782-4d35-bdd5-ecf9d4263c29" providerId="ADAL" clId="{DC3EC5DC-1231-4C1E-A99A-F0EA71B76F3A}" dt="2023-11-03T16:47:01.720" v="878"/>
      <pc:docMkLst>
        <pc:docMk/>
      </pc:docMkLst>
      <pc:sldChg chg="addSp delSp modSp mod setBg addAnim delAnim setClrOvrMap delDesignElem modNotes">
        <pc:chgData name="Andrea Miller" userId="bce59593-3782-4d35-bdd5-ecf9d4263c29" providerId="ADAL" clId="{DC3EC5DC-1231-4C1E-A99A-F0EA71B76F3A}" dt="2023-11-03T16:47:01.720" v="878"/>
        <pc:sldMkLst>
          <pc:docMk/>
          <pc:sldMk cId="3298696821" sldId="256"/>
        </pc:sldMkLst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3298696821" sldId="256"/>
            <ac:spMk id="2" creationId="{6BA521F4-359B-F0F0-6086-0D97D5F530E5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3298696821" sldId="256"/>
            <ac:spMk id="3" creationId="{219937A2-F7D7-D108-0B37-67AEEBE04656}"/>
          </ac:spMkLst>
        </pc:spChg>
        <pc:spChg chg="add mod">
          <ac:chgData name="Andrea Miller" userId="bce59593-3782-4d35-bdd5-ecf9d4263c29" providerId="ADAL" clId="{DC3EC5DC-1231-4C1E-A99A-F0EA71B76F3A}" dt="2023-10-27T17:22:37.493" v="206"/>
          <ac:spMkLst>
            <pc:docMk/>
            <pc:sldMk cId="3298696821" sldId="256"/>
            <ac:spMk id="8" creationId="{787F4F1C-8D3D-4EC1-B72D-A0470A5A08B8}"/>
          </ac:spMkLst>
        </pc:spChg>
        <pc:spChg chg="add del">
          <ac:chgData name="Andrea Miller" userId="bce59593-3782-4d35-bdd5-ecf9d4263c29" providerId="ADAL" clId="{DC3EC5DC-1231-4C1E-A99A-F0EA71B76F3A}" dt="2023-10-26T23:30:16.151" v="3" actId="26606"/>
          <ac:spMkLst>
            <pc:docMk/>
            <pc:sldMk cId="3298696821" sldId="256"/>
            <ac:spMk id="9" creationId="{71B2258F-86CA-4D4D-8270-BC05FCDEBFB3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3298696821" sldId="256"/>
            <ac:spMk id="13" creationId="{E7715ED9-C8CE-4651-82AA-1C4B5F14A03A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3298696821" sldId="256"/>
            <ac:spMk id="14" creationId="{B911230A-EF3B-4760-9087-E4FBE05BDC50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3298696821" sldId="256"/>
            <ac:spMk id="15" creationId="{2EB67199-6FF0-4DED-89D1-BAEA95F9F59F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3298696821" sldId="256"/>
            <ac:spMk id="16" creationId="{D1A0BEEB-C008-4150-A935-C6AAF537DA1F}"/>
          </ac:spMkLst>
        </pc:spChg>
        <pc:grpChg chg="add mod">
          <ac:chgData name="Andrea Miller" userId="bce59593-3782-4d35-bdd5-ecf9d4263c29" providerId="ADAL" clId="{DC3EC5DC-1231-4C1E-A99A-F0EA71B76F3A}" dt="2023-10-27T17:22:37.493" v="206"/>
          <ac:grpSpMkLst>
            <pc:docMk/>
            <pc:sldMk cId="3298696821" sldId="256"/>
            <ac:grpSpMk id="10" creationId="{D1E3DD61-64DB-46AD-B249-E273CD86B051}"/>
          </ac:grpSpMkLst>
        </pc:grpChg>
        <pc:grpChg chg="mod">
          <ac:chgData name="Andrea Miller" userId="bce59593-3782-4d35-bdd5-ecf9d4263c29" providerId="ADAL" clId="{DC3EC5DC-1231-4C1E-A99A-F0EA71B76F3A}" dt="2023-10-27T17:22:37.493" v="206"/>
          <ac:grpSpMkLst>
            <pc:docMk/>
            <pc:sldMk cId="3298696821" sldId="256"/>
            <ac:grpSpMk id="11" creationId="{0D7053D3-590A-4E94-B092-C96EAF744C33}"/>
          </ac:grpSpMkLst>
        </pc:grpChg>
        <pc:grpChg chg="mod">
          <ac:chgData name="Andrea Miller" userId="bce59593-3782-4d35-bdd5-ecf9d4263c29" providerId="ADAL" clId="{DC3EC5DC-1231-4C1E-A99A-F0EA71B76F3A}" dt="2023-10-27T17:22:37.493" v="206"/>
          <ac:grpSpMkLst>
            <pc:docMk/>
            <pc:sldMk cId="3298696821" sldId="256"/>
            <ac:grpSpMk id="12" creationId="{05148B0F-801C-45A1-80C1-EEC25A22A7C6}"/>
          </ac:grpSpMkLst>
        </pc:grpChg>
        <pc:picChg chg="add del">
          <ac:chgData name="Andrea Miller" userId="bce59593-3782-4d35-bdd5-ecf9d4263c29" providerId="ADAL" clId="{DC3EC5DC-1231-4C1E-A99A-F0EA71B76F3A}" dt="2023-10-26T23:30:16.151" v="3" actId="26606"/>
          <ac:picMkLst>
            <pc:docMk/>
            <pc:sldMk cId="3298696821" sldId="256"/>
            <ac:picMk id="5" creationId="{6B2AFA60-AF93-A5CD-1CA5-0940B3F0A315}"/>
          </ac:picMkLst>
        </pc:picChg>
      </pc:sldChg>
      <pc:sldChg chg="addSp modSp setBg delDesignElem modNotes">
        <pc:chgData name="Andrea Miller" userId="bce59593-3782-4d35-bdd5-ecf9d4263c29" providerId="ADAL" clId="{DC3EC5DC-1231-4C1E-A99A-F0EA71B76F3A}" dt="2023-11-03T16:47:01.720" v="878"/>
        <pc:sldMkLst>
          <pc:docMk/>
          <pc:sldMk cId="2041656520" sldId="257"/>
        </pc:sldMkLst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2041656520" sldId="257"/>
            <ac:spMk id="2" creationId="{0DD9A577-6872-6FD2-B2FF-463232043171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2041656520" sldId="257"/>
            <ac:spMk id="3" creationId="{9381BEB6-6138-B13A-5514-763BF54A1CBF}"/>
          </ac:spMkLst>
        </pc:spChg>
        <pc:spChg chg="add mod">
          <ac:chgData name="Andrea Miller" userId="bce59593-3782-4d35-bdd5-ecf9d4263c29" providerId="ADAL" clId="{DC3EC5DC-1231-4C1E-A99A-F0EA71B76F3A}" dt="2023-10-27T17:22:37.493" v="206"/>
          <ac:spMkLst>
            <pc:docMk/>
            <pc:sldMk cId="2041656520" sldId="257"/>
            <ac:spMk id="20" creationId="{8D1AA55E-40D5-461B-A5A8-4AE8AAB71B08}"/>
          </ac:spMkLst>
        </pc:spChg>
        <pc:spChg chg="add mod">
          <ac:chgData name="Andrea Miller" userId="bce59593-3782-4d35-bdd5-ecf9d4263c29" providerId="ADAL" clId="{DC3EC5DC-1231-4C1E-A99A-F0EA71B76F3A}" dt="2023-10-27T17:22:37.493" v="206"/>
          <ac:spMkLst>
            <pc:docMk/>
            <pc:sldMk cId="2041656520" sldId="257"/>
            <ac:spMk id="23" creationId="{6CB927A4-E432-4310-9CD5-E89FF5063179}"/>
          </ac:spMkLst>
        </pc:spChg>
        <pc:spChg chg="add mod">
          <ac:chgData name="Andrea Miller" userId="bce59593-3782-4d35-bdd5-ecf9d4263c29" providerId="ADAL" clId="{DC3EC5DC-1231-4C1E-A99A-F0EA71B76F3A}" dt="2023-10-27T17:22:37.493" v="206"/>
          <ac:spMkLst>
            <pc:docMk/>
            <pc:sldMk cId="2041656520" sldId="257"/>
            <ac:spMk id="24" creationId="{E3020543-B24B-4EC4-8FFC-8DD88EEA91A8}"/>
          </ac:spMkLst>
        </pc:spChg>
        <pc:picChg chg="mod">
          <ac:chgData name="Andrea Miller" userId="bce59593-3782-4d35-bdd5-ecf9d4263c29" providerId="ADAL" clId="{DC3EC5DC-1231-4C1E-A99A-F0EA71B76F3A}" dt="2023-10-27T17:22:37.493" v="206"/>
          <ac:picMkLst>
            <pc:docMk/>
            <pc:sldMk cId="2041656520" sldId="257"/>
            <ac:picMk id="22" creationId="{2C3B3D4B-2B25-33AC-E4CD-F75C3A8E3DA9}"/>
          </ac:picMkLst>
        </pc:picChg>
        <pc:cxnChg chg="add mod">
          <ac:chgData name="Andrea Miller" userId="bce59593-3782-4d35-bdd5-ecf9d4263c29" providerId="ADAL" clId="{DC3EC5DC-1231-4C1E-A99A-F0EA71B76F3A}" dt="2023-10-27T17:22:37.493" v="206"/>
          <ac:cxnSpMkLst>
            <pc:docMk/>
            <pc:sldMk cId="2041656520" sldId="257"/>
            <ac:cxnSpMk id="21" creationId="{7EB498BD-8089-4626-91EA-4978EBEF535E}"/>
          </ac:cxnSpMkLst>
        </pc:cxnChg>
      </pc:sldChg>
      <pc:sldChg chg="addSp delSp modSp mod setBg delDesignElem modNotes">
        <pc:chgData name="Andrea Miller" userId="bce59593-3782-4d35-bdd5-ecf9d4263c29" providerId="ADAL" clId="{DC3EC5DC-1231-4C1E-A99A-F0EA71B76F3A}" dt="2023-11-03T16:47:01.720" v="878"/>
        <pc:sldMkLst>
          <pc:docMk/>
          <pc:sldMk cId="530599452" sldId="258"/>
        </pc:sldMkLst>
        <pc:spChg chg="mod">
          <ac:chgData name="Andrea Miller" userId="bce59593-3782-4d35-bdd5-ecf9d4263c29" providerId="ADAL" clId="{DC3EC5DC-1231-4C1E-A99A-F0EA71B76F3A}" dt="2023-11-01T00:10:39.309" v="620" actId="26606"/>
          <ac:spMkLst>
            <pc:docMk/>
            <pc:sldMk cId="530599452" sldId="258"/>
            <ac:spMk id="2" creationId="{0BC6953F-7BB4-6434-A27A-22A6A9778C0A}"/>
          </ac:spMkLst>
        </pc:spChg>
        <pc:spChg chg="add del mod">
          <ac:chgData name="Andrea Miller" userId="bce59593-3782-4d35-bdd5-ecf9d4263c29" providerId="ADAL" clId="{DC3EC5DC-1231-4C1E-A99A-F0EA71B76F3A}" dt="2023-11-01T00:10:39.309" v="620" actId="26606"/>
          <ac:spMkLst>
            <pc:docMk/>
            <pc:sldMk cId="530599452" sldId="258"/>
            <ac:spMk id="9" creationId="{0C541B88-1AE9-40C3-AFD5-967787C1979F}"/>
          </ac:spMkLst>
        </pc:spChg>
        <pc:spChg chg="add del mod">
          <ac:chgData name="Andrea Miller" userId="bce59593-3782-4d35-bdd5-ecf9d4263c29" providerId="ADAL" clId="{DC3EC5DC-1231-4C1E-A99A-F0EA71B76F3A}" dt="2023-11-01T00:10:39.309" v="620" actId="26606"/>
          <ac:spMkLst>
            <pc:docMk/>
            <pc:sldMk cId="530599452" sldId="258"/>
            <ac:spMk id="11" creationId="{E5F17139-31EE-46AC-B04F-DBBD852DD6CB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530599452" sldId="258"/>
            <ac:spMk id="14" creationId="{C6754E2F-F56E-4BA3-99DD-8EBF110E3437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530599452" sldId="258"/>
            <ac:spMk id="15" creationId="{24A69059-7C49-49C6-B071-F2A9B558E029}"/>
          </ac:spMkLst>
        </pc:spChg>
        <pc:spChg chg="add del mod">
          <ac:chgData name="Andrea Miller" userId="bce59593-3782-4d35-bdd5-ecf9d4263c29" providerId="ADAL" clId="{DC3EC5DC-1231-4C1E-A99A-F0EA71B76F3A}" dt="2023-11-01T00:10:39.309" v="620" actId="26606"/>
          <ac:spMkLst>
            <pc:docMk/>
            <pc:sldMk cId="530599452" sldId="258"/>
            <ac:spMk id="17" creationId="{89D16701-DA76-4F72-BB63-E2C3FFBDFE0F}"/>
          </ac:spMkLst>
        </pc:spChg>
        <pc:spChg chg="add del mod">
          <ac:chgData name="Andrea Miller" userId="bce59593-3782-4d35-bdd5-ecf9d4263c29" providerId="ADAL" clId="{DC3EC5DC-1231-4C1E-A99A-F0EA71B76F3A}" dt="2023-11-01T00:10:39.309" v="620" actId="26606"/>
          <ac:spMkLst>
            <pc:docMk/>
            <pc:sldMk cId="530599452" sldId="258"/>
            <ac:spMk id="19" creationId="{1CC28BE1-9DC6-43FE-9582-39F091098D77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530599452" sldId="258"/>
            <ac:spMk id="22" creationId="{B31DFBFA-CF4D-4940-9086-26F83E5C6BB2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530599452" sldId="258"/>
            <ac:spMk id="23" creationId="{27854033-BD20-4C77-8C5B-048F4B3BDD06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530599452" sldId="258"/>
            <ac:spMk id="24" creationId="{BC93AA74-BEB3-444F-835B-7AA6ECE61784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530599452" sldId="258"/>
            <ac:spMk id="25" creationId="{F00DF1C9-6952-4704-B8B3-95406E18E4C5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530599452" sldId="258"/>
            <ac:spMk id="26" creationId="{B34783FD-297C-40D2-964B-DBAE4DE28357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530599452" sldId="258"/>
            <ac:spMk id="27" creationId="{DE621623-0357-4FD5-A1AC-400501025957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530599452" sldId="258"/>
            <ac:spMk id="28" creationId="{024F346E-10A0-458F-A9CA-8C0079472F9F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530599452" sldId="258"/>
            <ac:spMk id="29" creationId="{7937A2F7-01A9-47F3-BED6-B61D998408AC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530599452" sldId="258"/>
            <ac:spMk id="30" creationId="{5B44DAF8-5073-441A-82E1-180385D35F23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530599452" sldId="258"/>
            <ac:spMk id="31" creationId="{52B0413D-0E36-4A90-8E6A-9EDC676A607B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530599452" sldId="258"/>
            <ac:spMk id="32" creationId="{86059ECF-0D50-48AD-B67A-645EC29D3366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530599452" sldId="258"/>
            <ac:spMk id="33" creationId="{B394906F-6BF2-447E-9886-F12708E12896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530599452" sldId="258"/>
            <ac:spMk id="34" creationId="{A45EB96B-215A-4EBF-A594-2B082223393E}"/>
          </ac:spMkLst>
        </pc:spChg>
        <pc:spChg chg="add">
          <ac:chgData name="Andrea Miller" userId="bce59593-3782-4d35-bdd5-ecf9d4263c29" providerId="ADAL" clId="{DC3EC5DC-1231-4C1E-A99A-F0EA71B76F3A}" dt="2023-11-01T00:10:39.309" v="620" actId="26606"/>
          <ac:spMkLst>
            <pc:docMk/>
            <pc:sldMk cId="530599452" sldId="258"/>
            <ac:spMk id="39" creationId="{D5598CE8-B6DF-4E95-9D1C-EC20001EBA70}"/>
          </ac:spMkLst>
        </pc:spChg>
        <pc:spChg chg="add">
          <ac:chgData name="Andrea Miller" userId="bce59593-3782-4d35-bdd5-ecf9d4263c29" providerId="ADAL" clId="{DC3EC5DC-1231-4C1E-A99A-F0EA71B76F3A}" dt="2023-11-01T00:10:39.309" v="620" actId="26606"/>
          <ac:spMkLst>
            <pc:docMk/>
            <pc:sldMk cId="530599452" sldId="258"/>
            <ac:spMk id="41" creationId="{8B19C379-8DAE-4742-AAD2-F744F2E255FB}"/>
          </ac:spMkLst>
        </pc:spChg>
        <pc:grpChg chg="add del mod">
          <ac:chgData name="Andrea Miller" userId="bce59593-3782-4d35-bdd5-ecf9d4263c29" providerId="ADAL" clId="{DC3EC5DC-1231-4C1E-A99A-F0EA71B76F3A}" dt="2023-11-01T00:10:39.309" v="620" actId="26606"/>
          <ac:grpSpMkLst>
            <pc:docMk/>
            <pc:sldMk cId="530599452" sldId="258"/>
            <ac:grpSpMk id="13" creationId="{7CF625D3-71A3-4F30-A096-8EF334E959D0}"/>
          </ac:grpSpMkLst>
        </pc:grpChg>
        <pc:grpChg chg="add del mod">
          <ac:chgData name="Andrea Miller" userId="bce59593-3782-4d35-bdd5-ecf9d4263c29" providerId="ADAL" clId="{DC3EC5DC-1231-4C1E-A99A-F0EA71B76F3A}" dt="2023-11-01T00:10:39.309" v="620" actId="26606"/>
          <ac:grpSpMkLst>
            <pc:docMk/>
            <pc:sldMk cId="530599452" sldId="258"/>
            <ac:grpSpMk id="21" creationId="{AF9AF3F3-CE0C-4125-BDD7-346487FA0B40}"/>
          </ac:grpSpMkLst>
        </pc:grpChg>
        <pc:grpChg chg="add">
          <ac:chgData name="Andrea Miller" userId="bce59593-3782-4d35-bdd5-ecf9d4263c29" providerId="ADAL" clId="{DC3EC5DC-1231-4C1E-A99A-F0EA71B76F3A}" dt="2023-11-01T00:10:39.309" v="620" actId="26606"/>
          <ac:grpSpMkLst>
            <pc:docMk/>
            <pc:sldMk cId="530599452" sldId="258"/>
            <ac:grpSpMk id="43" creationId="{EA20C30D-2B42-4BE9-802E-1B5C3DE17E86}"/>
          </ac:grpSpMkLst>
        </pc:grpChg>
        <pc:graphicFrameChg chg="mod modGraphic">
          <ac:chgData name="Andrea Miller" userId="bce59593-3782-4d35-bdd5-ecf9d4263c29" providerId="ADAL" clId="{DC3EC5DC-1231-4C1E-A99A-F0EA71B76F3A}" dt="2023-11-01T00:13:18.077" v="631" actId="26606"/>
          <ac:graphicFrameMkLst>
            <pc:docMk/>
            <pc:sldMk cId="530599452" sldId="258"/>
            <ac:graphicFrameMk id="5" creationId="{E72C78CF-5144-F457-6FF6-57701FEBF61D}"/>
          </ac:graphicFrameMkLst>
        </pc:graphicFrameChg>
      </pc:sldChg>
      <pc:sldChg chg="addSp delSp modSp mod setBg setClrOvrMap delDesignElem modNotes">
        <pc:chgData name="Andrea Miller" userId="bce59593-3782-4d35-bdd5-ecf9d4263c29" providerId="ADAL" clId="{DC3EC5DC-1231-4C1E-A99A-F0EA71B76F3A}" dt="2023-11-03T16:47:01.720" v="878"/>
        <pc:sldMkLst>
          <pc:docMk/>
          <pc:sldMk cId="1855838072" sldId="259"/>
        </pc:sldMkLst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1855838072" sldId="259"/>
            <ac:spMk id="2" creationId="{7B0C51DD-44D7-08AA-9B2F-EE10228BE84A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1855838072" sldId="259"/>
            <ac:spMk id="3" creationId="{D790FB12-A327-D228-E0A4-67D590B024B8}"/>
          </ac:spMkLst>
        </pc:spChg>
        <pc:spChg chg="add del">
          <ac:chgData name="Andrea Miller" userId="bce59593-3782-4d35-bdd5-ecf9d4263c29" providerId="ADAL" clId="{DC3EC5DC-1231-4C1E-A99A-F0EA71B76F3A}" dt="2023-10-26T23:38:42.206" v="29" actId="26606"/>
          <ac:spMkLst>
            <pc:docMk/>
            <pc:sldMk cId="1855838072" sldId="259"/>
            <ac:spMk id="8" creationId="{B95B9BA8-1D69-4796-85F5-B6D0BD52354B}"/>
          </ac:spMkLst>
        </pc:spChg>
        <pc:spChg chg="add mod">
          <ac:chgData name="Andrea Miller" userId="bce59593-3782-4d35-bdd5-ecf9d4263c29" providerId="ADAL" clId="{DC3EC5DC-1231-4C1E-A99A-F0EA71B76F3A}" dt="2023-10-27T17:22:37.493" v="206"/>
          <ac:spMkLst>
            <pc:docMk/>
            <pc:sldMk cId="1855838072" sldId="259"/>
            <ac:spMk id="25" creationId="{B95B9BA8-1D69-4796-85F5-B6D0BD52354B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1855838072" sldId="259"/>
            <ac:spMk id="28" creationId="{30220D63-6F38-42F9-8AAD-3B1363A4FAE4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1855838072" sldId="259"/>
            <ac:spMk id="29" creationId="{97B054CB-4DA3-4EDD-B196-A5DDD1E4E6D6}"/>
          </ac:spMkLst>
        </pc:spChg>
        <pc:grpChg chg="add del">
          <ac:chgData name="Andrea Miller" userId="bce59593-3782-4d35-bdd5-ecf9d4263c29" providerId="ADAL" clId="{DC3EC5DC-1231-4C1E-A99A-F0EA71B76F3A}" dt="2023-10-26T23:38:42.206" v="29" actId="26606"/>
          <ac:grpSpMkLst>
            <pc:docMk/>
            <pc:sldMk cId="1855838072" sldId="259"/>
            <ac:grpSpMk id="10" creationId="{5F892E19-92E7-4BB2-8C3F-DBDFE8D9D324}"/>
          </ac:grpSpMkLst>
        </pc:grpChg>
        <pc:grpChg chg="add mod">
          <ac:chgData name="Andrea Miller" userId="bce59593-3782-4d35-bdd5-ecf9d4263c29" providerId="ADAL" clId="{DC3EC5DC-1231-4C1E-A99A-F0EA71B76F3A}" dt="2023-10-27T17:22:37.493" v="206"/>
          <ac:grpSpMkLst>
            <pc:docMk/>
            <pc:sldMk cId="1855838072" sldId="259"/>
            <ac:grpSpMk id="27" creationId="{4728F330-19FB-4D39-BD0F-53032ABFEB7F}"/>
          </ac:grpSpMkLst>
        </pc:grpChg>
        <pc:picChg chg="add del mod">
          <ac:chgData name="Andrea Miller" userId="bce59593-3782-4d35-bdd5-ecf9d4263c29" providerId="ADAL" clId="{DC3EC5DC-1231-4C1E-A99A-F0EA71B76F3A}" dt="2023-10-27T17:21:18.625" v="188" actId="478"/>
          <ac:picMkLst>
            <pc:docMk/>
            <pc:sldMk cId="1855838072" sldId="259"/>
            <ac:picMk id="5" creationId="{D43BD72A-8C07-A301-06D7-12C9F953E594}"/>
          </ac:picMkLst>
        </pc:picChg>
        <pc:picChg chg="add mod ord modCrop">
          <ac:chgData name="Andrea Miller" userId="bce59593-3782-4d35-bdd5-ecf9d4263c29" providerId="ADAL" clId="{DC3EC5DC-1231-4C1E-A99A-F0EA71B76F3A}" dt="2023-10-27T18:04:58.584" v="272" actId="1076"/>
          <ac:picMkLst>
            <pc:docMk/>
            <pc:sldMk cId="1855838072" sldId="259"/>
            <ac:picMk id="6" creationId="{70E8910D-99B6-CF4E-6F15-D5E7CF4689A5}"/>
          </ac:picMkLst>
        </pc:picChg>
      </pc:sldChg>
      <pc:sldChg chg="addSp modSp setBg delDesignElem modNotes">
        <pc:chgData name="Andrea Miller" userId="bce59593-3782-4d35-bdd5-ecf9d4263c29" providerId="ADAL" clId="{DC3EC5DC-1231-4C1E-A99A-F0EA71B76F3A}" dt="2023-11-03T16:47:01.720" v="878"/>
        <pc:sldMkLst>
          <pc:docMk/>
          <pc:sldMk cId="915370855" sldId="260"/>
        </pc:sldMkLst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915370855" sldId="260"/>
            <ac:spMk id="2" creationId="{0DD9A577-6872-6FD2-B2FF-463232043171}"/>
          </ac:spMkLst>
        </pc:spChg>
        <pc:spChg chg="add mod">
          <ac:chgData name="Andrea Miller" userId="bce59593-3782-4d35-bdd5-ecf9d4263c29" providerId="ADAL" clId="{DC3EC5DC-1231-4C1E-A99A-F0EA71B76F3A}" dt="2023-10-27T17:22:37.493" v="206"/>
          <ac:spMkLst>
            <pc:docMk/>
            <pc:sldMk cId="915370855" sldId="260"/>
            <ac:spMk id="10" creationId="{B50AB553-2A96-4A92-96F2-93548E096954}"/>
          </ac:spMkLst>
        </pc:spChg>
        <pc:graphicFrameChg chg="mod">
          <ac:chgData name="Andrea Miller" userId="bce59593-3782-4d35-bdd5-ecf9d4263c29" providerId="ADAL" clId="{DC3EC5DC-1231-4C1E-A99A-F0EA71B76F3A}" dt="2023-10-27T17:22:37.493" v="206"/>
          <ac:graphicFrameMkLst>
            <pc:docMk/>
            <pc:sldMk cId="915370855" sldId="260"/>
            <ac:graphicFrameMk id="5" creationId="{C1ED29D6-B357-DAB6-C2E3-3E852E0E5448}"/>
          </ac:graphicFrameMkLst>
        </pc:graphicFrameChg>
        <pc:picChg chg="mod">
          <ac:chgData name="Andrea Miller" userId="bce59593-3782-4d35-bdd5-ecf9d4263c29" providerId="ADAL" clId="{DC3EC5DC-1231-4C1E-A99A-F0EA71B76F3A}" dt="2023-10-27T17:22:37.493" v="206"/>
          <ac:picMkLst>
            <pc:docMk/>
            <pc:sldMk cId="915370855" sldId="260"/>
            <ac:picMk id="6" creationId="{DA29964D-545F-69E3-3A38-76BC1E5892C1}"/>
          </ac:picMkLst>
        </pc:picChg>
      </pc:sldChg>
      <pc:sldChg chg="modSp del modNotes">
        <pc:chgData name="Andrea Miller" userId="bce59593-3782-4d35-bdd5-ecf9d4263c29" providerId="ADAL" clId="{DC3EC5DC-1231-4C1E-A99A-F0EA71B76F3A}" dt="2023-10-31T23:39:49.213" v="390" actId="47"/>
        <pc:sldMkLst>
          <pc:docMk/>
          <pc:sldMk cId="1671432085" sldId="262"/>
        </pc:sldMkLst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1671432085" sldId="262"/>
            <ac:spMk id="2" creationId="{71942AAB-25C6-CFD0-2695-495B86D2B7EB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1671432085" sldId="262"/>
            <ac:spMk id="3" creationId="{75679FB7-7A12-FFA9-B20F-A255FE81614F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1671432085" sldId="262"/>
            <ac:spMk id="4" creationId="{55704A48-0539-9D3E-FAB2-1D1239F2EAB2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1671432085" sldId="262"/>
            <ac:spMk id="5" creationId="{EE36C6E5-DC6D-EC69-BF07-F44AED07EA30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1671432085" sldId="262"/>
            <ac:spMk id="6" creationId="{3A1F58D4-84B1-2AB4-D5E3-19F49FA2A240}"/>
          </ac:spMkLst>
        </pc:spChg>
      </pc:sldChg>
      <pc:sldChg chg="addSp delSp modSp mod setBg delDesignElem modNotes">
        <pc:chgData name="Andrea Miller" userId="bce59593-3782-4d35-bdd5-ecf9d4263c29" providerId="ADAL" clId="{DC3EC5DC-1231-4C1E-A99A-F0EA71B76F3A}" dt="2023-11-03T16:47:01.720" v="878"/>
        <pc:sldMkLst>
          <pc:docMk/>
          <pc:sldMk cId="1363143182" sldId="264"/>
        </pc:sldMkLst>
        <pc:spChg chg="mod">
          <ac:chgData name="Andrea Miller" userId="bce59593-3782-4d35-bdd5-ecf9d4263c29" providerId="ADAL" clId="{DC3EC5DC-1231-4C1E-A99A-F0EA71B76F3A}" dt="2023-11-01T00:07:25.846" v="595" actId="26606"/>
          <ac:spMkLst>
            <pc:docMk/>
            <pc:sldMk cId="1363143182" sldId="264"/>
            <ac:spMk id="2" creationId="{2678672A-1C2B-D26A-3C5F-5A0B4DD11F6B}"/>
          </ac:spMkLst>
        </pc:spChg>
        <pc:spChg chg="mod">
          <ac:chgData name="Andrea Miller" userId="bce59593-3782-4d35-bdd5-ecf9d4263c29" providerId="ADAL" clId="{DC3EC5DC-1231-4C1E-A99A-F0EA71B76F3A}" dt="2023-11-01T00:07:25.846" v="595" actId="26606"/>
          <ac:spMkLst>
            <pc:docMk/>
            <pc:sldMk cId="1363143182" sldId="264"/>
            <ac:spMk id="3" creationId="{84AC41DC-C394-5A27-2479-26295DFD5A84}"/>
          </ac:spMkLst>
        </pc:spChg>
        <pc:spChg chg="add del">
          <ac:chgData name="Andrea Miller" userId="bce59593-3782-4d35-bdd5-ecf9d4263c29" providerId="ADAL" clId="{DC3EC5DC-1231-4C1E-A99A-F0EA71B76F3A}" dt="2023-10-26T23:37:30.281" v="25" actId="26606"/>
          <ac:spMkLst>
            <pc:docMk/>
            <pc:sldMk cId="1363143182" sldId="264"/>
            <ac:spMk id="11" creationId="{AF2F604E-43BE-4DC3-B983-E071523364F8}"/>
          </ac:spMkLst>
        </pc:spChg>
        <pc:spChg chg="add del">
          <ac:chgData name="Andrea Miller" userId="bce59593-3782-4d35-bdd5-ecf9d4263c29" providerId="ADAL" clId="{DC3EC5DC-1231-4C1E-A99A-F0EA71B76F3A}" dt="2023-10-26T23:37:30.281" v="25" actId="26606"/>
          <ac:spMkLst>
            <pc:docMk/>
            <pc:sldMk cId="1363143182" sldId="264"/>
            <ac:spMk id="12" creationId="{7C432AFE-B3D2-4BFF-BF8F-96C27AFF1AC7}"/>
          </ac:spMkLst>
        </pc:spChg>
        <pc:spChg chg="add del">
          <ac:chgData name="Andrea Miller" userId="bce59593-3782-4d35-bdd5-ecf9d4263c29" providerId="ADAL" clId="{DC3EC5DC-1231-4C1E-A99A-F0EA71B76F3A}" dt="2023-10-26T23:37:30.281" v="25" actId="26606"/>
          <ac:spMkLst>
            <pc:docMk/>
            <pc:sldMk cId="1363143182" sldId="264"/>
            <ac:spMk id="13" creationId="{08C9B587-E65E-4B52-B37C-ABEBB6E87928}"/>
          </ac:spMkLst>
        </pc:spChg>
        <pc:spChg chg="add del">
          <ac:chgData name="Andrea Miller" userId="bce59593-3782-4d35-bdd5-ecf9d4263c29" providerId="ADAL" clId="{DC3EC5DC-1231-4C1E-A99A-F0EA71B76F3A}" dt="2023-10-26T23:37:35.741" v="27" actId="26606"/>
          <ac:spMkLst>
            <pc:docMk/>
            <pc:sldMk cId="1363143182" sldId="264"/>
            <ac:spMk id="16" creationId="{9F7D5CDA-D291-4307-BF55-1381FED29634}"/>
          </ac:spMkLst>
        </pc:spChg>
        <pc:spChg chg="add del">
          <ac:chgData name="Andrea Miller" userId="bce59593-3782-4d35-bdd5-ecf9d4263c29" providerId="ADAL" clId="{DC3EC5DC-1231-4C1E-A99A-F0EA71B76F3A}" dt="2023-11-01T00:07:25.846" v="595" actId="26606"/>
          <ac:spMkLst>
            <pc:docMk/>
            <pc:sldMk cId="1363143182" sldId="264"/>
            <ac:spMk id="25" creationId="{C3D6EC93-F369-413E-AA67-5D4104161046}"/>
          </ac:spMkLst>
        </pc:spChg>
        <pc:spChg chg="add">
          <ac:chgData name="Andrea Miller" userId="bce59593-3782-4d35-bdd5-ecf9d4263c29" providerId="ADAL" clId="{DC3EC5DC-1231-4C1E-A99A-F0EA71B76F3A}" dt="2023-11-01T00:07:25.846" v="595" actId="26606"/>
          <ac:spMkLst>
            <pc:docMk/>
            <pc:sldMk cId="1363143182" sldId="264"/>
            <ac:spMk id="34" creationId="{135FA909-3F24-448C-A8BC-7CF77F62F84F}"/>
          </ac:spMkLst>
        </pc:spChg>
        <pc:grpChg chg="add del">
          <ac:chgData name="Andrea Miller" userId="bce59593-3782-4d35-bdd5-ecf9d4263c29" providerId="ADAL" clId="{DC3EC5DC-1231-4C1E-A99A-F0EA71B76F3A}" dt="2023-11-01T00:07:25.846" v="595" actId="26606"/>
          <ac:grpSpMkLst>
            <pc:docMk/>
            <pc:sldMk cId="1363143182" sldId="264"/>
            <ac:grpSpMk id="27" creationId="{4EA04677-6B2C-40F4-975C-ED9196552771}"/>
          </ac:grpSpMkLst>
        </pc:grpChg>
        <pc:grpChg chg="add">
          <ac:chgData name="Andrea Miller" userId="bce59593-3782-4d35-bdd5-ecf9d4263c29" providerId="ADAL" clId="{DC3EC5DC-1231-4C1E-A99A-F0EA71B76F3A}" dt="2023-11-01T00:07:25.846" v="595" actId="26606"/>
          <ac:grpSpMkLst>
            <pc:docMk/>
            <pc:sldMk cId="1363143182" sldId="264"/>
            <ac:grpSpMk id="36" creationId="{8B60959F-9B69-4520-A16E-EA6BECC747D6}"/>
          </ac:grpSpMkLst>
        </pc:grpChg>
        <pc:picChg chg="add del mod">
          <ac:chgData name="Andrea Miller" userId="bce59593-3782-4d35-bdd5-ecf9d4263c29" providerId="ADAL" clId="{DC3EC5DC-1231-4C1E-A99A-F0EA71B76F3A}" dt="2023-11-01T00:06:34.401" v="592" actId="21"/>
          <ac:picMkLst>
            <pc:docMk/>
            <pc:sldMk cId="1363143182" sldId="264"/>
            <ac:picMk id="5" creationId="{6936D7EC-8C99-E966-DB63-327FFF3C2213}"/>
          </ac:picMkLst>
        </pc:picChg>
        <pc:picChg chg="add del">
          <ac:chgData name="Andrea Miller" userId="bce59593-3782-4d35-bdd5-ecf9d4263c29" providerId="ADAL" clId="{DC3EC5DC-1231-4C1E-A99A-F0EA71B76F3A}" dt="2023-10-26T23:37:28.152" v="23" actId="26606"/>
          <ac:picMkLst>
            <pc:docMk/>
            <pc:sldMk cId="1363143182" sldId="264"/>
            <ac:picMk id="5" creationId="{AB255F35-EF92-65F1-72BF-C19A510C843B}"/>
          </ac:picMkLst>
        </pc:picChg>
        <pc:picChg chg="add mod modCrop">
          <ac:chgData name="Andrea Miller" userId="bce59593-3782-4d35-bdd5-ecf9d4263c29" providerId="ADAL" clId="{DC3EC5DC-1231-4C1E-A99A-F0EA71B76F3A}" dt="2023-11-01T00:09:02.528" v="618" actId="1076"/>
          <ac:picMkLst>
            <pc:docMk/>
            <pc:sldMk cId="1363143182" sldId="264"/>
            <ac:picMk id="6" creationId="{F727A948-2919-F78E-EB02-3E6BB4158B9D}"/>
          </ac:picMkLst>
        </pc:picChg>
        <pc:picChg chg="add del">
          <ac:chgData name="Andrea Miller" userId="bce59593-3782-4d35-bdd5-ecf9d4263c29" providerId="ADAL" clId="{DC3EC5DC-1231-4C1E-A99A-F0EA71B76F3A}" dt="2023-10-26T23:37:30.281" v="25" actId="26606"/>
          <ac:picMkLst>
            <pc:docMk/>
            <pc:sldMk cId="1363143182" sldId="264"/>
            <ac:picMk id="14" creationId="{B76DA86D-C0A6-296E-2AB0-70F91FF04DA8}"/>
          </ac:picMkLst>
        </pc:picChg>
        <pc:picChg chg="add del">
          <ac:chgData name="Andrea Miller" userId="bce59593-3782-4d35-bdd5-ecf9d4263c29" providerId="ADAL" clId="{DC3EC5DC-1231-4C1E-A99A-F0EA71B76F3A}" dt="2023-10-26T23:37:35.741" v="27" actId="26606"/>
          <ac:picMkLst>
            <pc:docMk/>
            <pc:sldMk cId="1363143182" sldId="264"/>
            <ac:picMk id="17" creationId="{5ADA4DEC-9187-F6D8-5F7D-2A0D6FF8885C}"/>
          </ac:picMkLst>
        </pc:picChg>
        <pc:picChg chg="add mod modCrop">
          <ac:chgData name="Andrea Miller" userId="bce59593-3782-4d35-bdd5-ecf9d4263c29" providerId="ADAL" clId="{DC3EC5DC-1231-4C1E-A99A-F0EA71B76F3A}" dt="2023-11-01T00:07:39.188" v="598" actId="18131"/>
          <ac:picMkLst>
            <pc:docMk/>
            <pc:sldMk cId="1363143182" sldId="264"/>
            <ac:picMk id="20" creationId="{AB255F35-EF92-65F1-72BF-C19A510C843B}"/>
          </ac:picMkLst>
        </pc:picChg>
        <pc:cxnChg chg="add del">
          <ac:chgData name="Andrea Miller" userId="bce59593-3782-4d35-bdd5-ecf9d4263c29" providerId="ADAL" clId="{DC3EC5DC-1231-4C1E-A99A-F0EA71B76F3A}" dt="2023-10-26T23:37:28.152" v="23" actId="26606"/>
          <ac:cxnSpMkLst>
            <pc:docMk/>
            <pc:sldMk cId="1363143182" sldId="264"/>
            <ac:cxnSpMk id="9" creationId="{1503BFE4-729B-D9D0-C17B-501E6AF1127A}"/>
          </ac:cxnSpMkLst>
        </pc:cxnChg>
        <pc:cxnChg chg="add del mod">
          <ac:chgData name="Andrea Miller" userId="bce59593-3782-4d35-bdd5-ecf9d4263c29" providerId="ADAL" clId="{DC3EC5DC-1231-4C1E-A99A-F0EA71B76F3A}" dt="2023-11-01T00:06:46.090" v="594" actId="26606"/>
          <ac:cxnSpMkLst>
            <pc:docMk/>
            <pc:sldMk cId="1363143182" sldId="264"/>
            <ac:cxnSpMk id="19" creationId="{1503BFE4-729B-D9D0-C17B-501E6AF1127A}"/>
          </ac:cxnSpMkLst>
        </pc:cxnChg>
      </pc:sldChg>
      <pc:sldChg chg="addSp delSp modSp mod setBg delDesignElem modNotes">
        <pc:chgData name="Andrea Miller" userId="bce59593-3782-4d35-bdd5-ecf9d4263c29" providerId="ADAL" clId="{DC3EC5DC-1231-4C1E-A99A-F0EA71B76F3A}" dt="2023-11-03T16:47:01.720" v="878"/>
        <pc:sldMkLst>
          <pc:docMk/>
          <pc:sldMk cId="4270737641" sldId="265"/>
        </pc:sldMkLst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4270737641" sldId="265"/>
            <ac:spMk id="2" creationId="{7B0C51DD-44D7-08AA-9B2F-EE10228BE84A}"/>
          </ac:spMkLst>
        </pc:spChg>
        <pc:spChg chg="mod">
          <ac:chgData name="Andrea Miller" userId="bce59593-3782-4d35-bdd5-ecf9d4263c29" providerId="ADAL" clId="{DC3EC5DC-1231-4C1E-A99A-F0EA71B76F3A}" dt="2023-10-31T23:41:07.593" v="397" actId="113"/>
          <ac:spMkLst>
            <pc:docMk/>
            <pc:sldMk cId="4270737641" sldId="265"/>
            <ac:spMk id="3" creationId="{D790FB12-A327-D228-E0A4-67D590B024B8}"/>
          </ac:spMkLst>
        </pc:spChg>
        <pc:spChg chg="add del">
          <ac:chgData name="Andrea Miller" userId="bce59593-3782-4d35-bdd5-ecf9d4263c29" providerId="ADAL" clId="{DC3EC5DC-1231-4C1E-A99A-F0EA71B76F3A}" dt="2023-10-26T23:35:24.367" v="16" actId="26606"/>
          <ac:spMkLst>
            <pc:docMk/>
            <pc:sldMk cId="4270737641" sldId="265"/>
            <ac:spMk id="9" creationId="{C0763A76-9F1C-4FC5-82B7-DD475DA461B2}"/>
          </ac:spMkLst>
        </pc:spChg>
        <pc:spChg chg="add del">
          <ac:chgData name="Andrea Miller" userId="bce59593-3782-4d35-bdd5-ecf9d4263c29" providerId="ADAL" clId="{DC3EC5DC-1231-4C1E-A99A-F0EA71B76F3A}" dt="2023-10-26T23:35:24.367" v="16" actId="26606"/>
          <ac:spMkLst>
            <pc:docMk/>
            <pc:sldMk cId="4270737641" sldId="265"/>
            <ac:spMk id="11" creationId="{E81BF4F6-F2CF-4984-9D14-D6966D92F99F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4270737641" sldId="265"/>
            <ac:spMk id="12" creationId="{B20D202D-5E48-4B15-9AF5-71BED4FCFFF8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4270737641" sldId="265"/>
            <ac:spMk id="13" creationId="{68D6A069-9380-4E59-A0DA-07053EE8E54E}"/>
          </ac:spMkLst>
        </pc:spChg>
        <pc:spChg chg="add mod">
          <ac:chgData name="Andrea Miller" userId="bce59593-3782-4d35-bdd5-ecf9d4263c29" providerId="ADAL" clId="{DC3EC5DC-1231-4C1E-A99A-F0EA71B76F3A}" dt="2023-10-27T17:22:37.493" v="206"/>
          <ac:spMkLst>
            <pc:docMk/>
            <pc:sldMk cId="4270737641" sldId="265"/>
            <ac:spMk id="14" creationId="{5396781C-32A1-4FDA-A83B-A7FF8C1B1E99}"/>
          </ac:spMkLst>
        </pc:spChg>
        <pc:grpChg chg="add mod">
          <ac:chgData name="Andrea Miller" userId="bce59593-3782-4d35-bdd5-ecf9d4263c29" providerId="ADAL" clId="{DC3EC5DC-1231-4C1E-A99A-F0EA71B76F3A}" dt="2023-10-27T17:22:37.493" v="206"/>
          <ac:grpSpMkLst>
            <pc:docMk/>
            <pc:sldMk cId="4270737641" sldId="265"/>
            <ac:grpSpMk id="16" creationId="{54A1C8FD-E5B7-4BEC-A74A-A55FB8EA7CFE}"/>
          </ac:grpSpMkLst>
        </pc:grpChg>
        <pc:picChg chg="add mod ord">
          <ac:chgData name="Andrea Miller" userId="bce59593-3782-4d35-bdd5-ecf9d4263c29" providerId="ADAL" clId="{DC3EC5DC-1231-4C1E-A99A-F0EA71B76F3A}" dt="2023-10-27T17:22:37.493" v="206"/>
          <ac:picMkLst>
            <pc:docMk/>
            <pc:sldMk cId="4270737641" sldId="265"/>
            <ac:picMk id="4" creationId="{A8F01581-261F-8E3F-4374-32E24F2B10D3}"/>
          </ac:picMkLst>
        </pc:picChg>
        <pc:picChg chg="add del">
          <ac:chgData name="Andrea Miller" userId="bce59593-3782-4d35-bdd5-ecf9d4263c29" providerId="ADAL" clId="{DC3EC5DC-1231-4C1E-A99A-F0EA71B76F3A}" dt="2023-10-26T23:35:24.367" v="16" actId="26606"/>
          <ac:picMkLst>
            <pc:docMk/>
            <pc:sldMk cId="4270737641" sldId="265"/>
            <ac:picMk id="5" creationId="{08C07300-E044-281C-9355-D734AB464780}"/>
          </ac:picMkLst>
        </pc:picChg>
        <pc:picChg chg="add mod">
          <ac:chgData name="Andrea Miller" userId="bce59593-3782-4d35-bdd5-ecf9d4263c29" providerId="ADAL" clId="{DC3EC5DC-1231-4C1E-A99A-F0EA71B76F3A}" dt="2023-10-27T17:22:37.493" v="206"/>
          <ac:picMkLst>
            <pc:docMk/>
            <pc:sldMk cId="4270737641" sldId="265"/>
            <ac:picMk id="15" creationId="{CF58A0CF-F1C7-7FF2-B991-2FEE88BE5A1E}"/>
          </ac:picMkLst>
        </pc:picChg>
      </pc:sldChg>
      <pc:sldChg chg="addSp delSp modSp mod setBg delDesignElem modNotes">
        <pc:chgData name="Andrea Miller" userId="bce59593-3782-4d35-bdd5-ecf9d4263c29" providerId="ADAL" clId="{DC3EC5DC-1231-4C1E-A99A-F0EA71B76F3A}" dt="2023-10-31T23:48:37.017" v="440" actId="1076"/>
        <pc:sldMkLst>
          <pc:docMk/>
          <pc:sldMk cId="2412218854" sldId="268"/>
        </pc:sldMkLst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2412218854" sldId="268"/>
            <ac:spMk id="2" creationId="{84E49496-DD79-B234-F050-8D20C4A809B1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2412218854" sldId="268"/>
            <ac:spMk id="3" creationId="{7C3F7899-A678-7A33-62AF-5FBDE01201AF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2412218854" sldId="268"/>
            <ac:spMk id="6" creationId="{B90AD0AC-83A2-539A-D0A4-F79CA15F8699}"/>
          </ac:spMkLst>
        </pc:spChg>
        <pc:spChg chg="add mod">
          <ac:chgData name="Andrea Miller" userId="bce59593-3782-4d35-bdd5-ecf9d4263c29" providerId="ADAL" clId="{DC3EC5DC-1231-4C1E-A99A-F0EA71B76F3A}" dt="2023-10-27T17:22:37.493" v="206"/>
          <ac:spMkLst>
            <pc:docMk/>
            <pc:sldMk cId="2412218854" sldId="268"/>
            <ac:spMk id="11" creationId="{9F7D788E-2C1B-4EF4-8719-12613771FF98}"/>
          </ac:spMkLst>
        </pc:spChg>
        <pc:spChg chg="add mod">
          <ac:chgData name="Andrea Miller" userId="bce59593-3782-4d35-bdd5-ecf9d4263c29" providerId="ADAL" clId="{DC3EC5DC-1231-4C1E-A99A-F0EA71B76F3A}" dt="2023-10-27T17:22:37.493" v="206"/>
          <ac:spMkLst>
            <pc:docMk/>
            <pc:sldMk cId="2412218854" sldId="268"/>
            <ac:spMk id="13" creationId="{7C54E824-C0F4-480B-BC88-689F50C45FBD}"/>
          </ac:spMkLst>
        </pc:spChg>
        <pc:spChg chg="add mod">
          <ac:chgData name="Andrea Miller" userId="bce59593-3782-4d35-bdd5-ecf9d4263c29" providerId="ADAL" clId="{DC3EC5DC-1231-4C1E-A99A-F0EA71B76F3A}" dt="2023-10-27T17:22:37.493" v="206"/>
          <ac:spMkLst>
            <pc:docMk/>
            <pc:sldMk cId="2412218854" sldId="268"/>
            <ac:spMk id="15" creationId="{58DEA6A1-FC5C-4E6E-BBBF-7E472949B394}"/>
          </ac:spMkLst>
        </pc:spChg>
        <pc:spChg chg="add mod">
          <ac:chgData name="Andrea Miller" userId="bce59593-3782-4d35-bdd5-ecf9d4263c29" providerId="ADAL" clId="{DC3EC5DC-1231-4C1E-A99A-F0EA71B76F3A}" dt="2023-10-27T17:22:37.493" v="206"/>
          <ac:spMkLst>
            <pc:docMk/>
            <pc:sldMk cId="2412218854" sldId="268"/>
            <ac:spMk id="17" creationId="{96AAAC3B-1954-46B7-BBAC-27DFF5B5295F}"/>
          </ac:spMkLst>
        </pc:spChg>
        <pc:spChg chg="add mod">
          <ac:chgData name="Andrea Miller" userId="bce59593-3782-4d35-bdd5-ecf9d4263c29" providerId="ADAL" clId="{DC3EC5DC-1231-4C1E-A99A-F0EA71B76F3A}" dt="2023-10-27T17:22:37.493" v="206"/>
          <ac:spMkLst>
            <pc:docMk/>
            <pc:sldMk cId="2412218854" sldId="268"/>
            <ac:spMk id="19" creationId="{A5AD6500-BB62-4AAC-9D2F-C10DDC90CBB1}"/>
          </ac:spMkLst>
        </pc:spChg>
        <pc:picChg chg="mod">
          <ac:chgData name="Andrea Miller" userId="bce59593-3782-4d35-bdd5-ecf9d4263c29" providerId="ADAL" clId="{DC3EC5DC-1231-4C1E-A99A-F0EA71B76F3A}" dt="2023-10-31T23:48:37.017" v="440" actId="1076"/>
          <ac:picMkLst>
            <pc:docMk/>
            <pc:sldMk cId="2412218854" sldId="268"/>
            <ac:picMk id="5" creationId="{01B0E670-1140-B42E-8142-16D6F3CB6C22}"/>
          </ac:picMkLst>
        </pc:picChg>
        <pc:picChg chg="add del mod">
          <ac:chgData name="Andrea Miller" userId="bce59593-3782-4d35-bdd5-ecf9d4263c29" providerId="ADAL" clId="{DC3EC5DC-1231-4C1E-A99A-F0EA71B76F3A}" dt="2023-10-31T23:48:29.837" v="439" actId="478"/>
          <ac:picMkLst>
            <pc:docMk/>
            <pc:sldMk cId="2412218854" sldId="268"/>
            <ac:picMk id="8" creationId="{A9EBACC7-0A1A-82EE-11C9-8C0024B5F3A4}"/>
          </ac:picMkLst>
        </pc:picChg>
      </pc:sldChg>
      <pc:sldChg chg="addSp delSp modSp mod setBg setClrOvrMap delDesignElem modNotes">
        <pc:chgData name="Andrea Miller" userId="bce59593-3782-4d35-bdd5-ecf9d4263c29" providerId="ADAL" clId="{DC3EC5DC-1231-4C1E-A99A-F0EA71B76F3A}" dt="2023-11-03T16:47:01.720" v="878"/>
        <pc:sldMkLst>
          <pc:docMk/>
          <pc:sldMk cId="4022696261" sldId="270"/>
        </pc:sldMkLst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4022696261" sldId="270"/>
            <ac:spMk id="2" creationId="{0DD9A577-6872-6FD2-B2FF-463232043171}"/>
          </ac:spMkLst>
        </pc:spChg>
        <pc:spChg chg="del">
          <ac:chgData name="Andrea Miller" userId="bce59593-3782-4d35-bdd5-ecf9d4263c29" providerId="ADAL" clId="{DC3EC5DC-1231-4C1E-A99A-F0EA71B76F3A}" dt="2023-10-26T23:36:03.532" v="18" actId="26606"/>
          <ac:spMkLst>
            <pc:docMk/>
            <pc:sldMk cId="4022696261" sldId="270"/>
            <ac:spMk id="3" creationId="{9381BEB6-6138-B13A-5514-763BF54A1CBF}"/>
          </ac:spMkLst>
        </pc:spChg>
        <pc:spChg chg="add mod">
          <ac:chgData name="Andrea Miller" userId="bce59593-3782-4d35-bdd5-ecf9d4263c29" providerId="ADAL" clId="{DC3EC5DC-1231-4C1E-A99A-F0EA71B76F3A}" dt="2023-10-27T17:22:37.493" v="206"/>
          <ac:spMkLst>
            <pc:docMk/>
            <pc:sldMk cId="4022696261" sldId="270"/>
            <ac:spMk id="9" creationId="{A3EFF7B1-6CB7-47D1-AD37-B870CA2B2151}"/>
          </ac:spMkLst>
        </pc:spChg>
        <pc:spChg chg="add mod">
          <ac:chgData name="Andrea Miller" userId="bce59593-3782-4d35-bdd5-ecf9d4263c29" providerId="ADAL" clId="{DC3EC5DC-1231-4C1E-A99A-F0EA71B76F3A}" dt="2023-10-27T17:22:37.493" v="206"/>
          <ac:spMkLst>
            <pc:docMk/>
            <pc:sldMk cId="4022696261" sldId="270"/>
            <ac:spMk id="11" creationId="{7FA2962B-21B6-4689-A95D-A8FF6ADE47F1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4022696261" sldId="270"/>
            <ac:spMk id="20" creationId="{8D3C3374-C720-4FCD-B6CD-AEF1D1A61908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4022696261" sldId="270"/>
            <ac:spMk id="21" creationId="{7639E2EF-4D23-4EA3-B29E-D6362FF72221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4022696261" sldId="270"/>
            <ac:spMk id="22" creationId="{730820A4-6CEA-4BF7-8DE4-F5B2D2EB2396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4022696261" sldId="270"/>
            <ac:spMk id="23" creationId="{F320E002-8AED-4D4F-A104-0585FFFB9AF6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4022696261" sldId="270"/>
            <ac:spMk id="24" creationId="{6A0BF3F3-3A09-42CE-9483-114BD01DD96B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4022696261" sldId="270"/>
            <ac:spMk id="25" creationId="{B233BD5C-DFC7-4EB7-B348-7C9B5B8D0AC7}"/>
          </ac:spMkLst>
        </pc:spChg>
        <pc:spChg chg="add mod">
          <ac:chgData name="Andrea Miller" userId="bce59593-3782-4d35-bdd5-ecf9d4263c29" providerId="ADAL" clId="{DC3EC5DC-1231-4C1E-A99A-F0EA71B76F3A}" dt="2023-10-27T17:22:37.493" v="206"/>
          <ac:spMkLst>
            <pc:docMk/>
            <pc:sldMk cId="4022696261" sldId="270"/>
            <ac:spMk id="27" creationId="{A00D2CE1-35C1-46E6-BD59-CEE668BD90F4}"/>
          </ac:spMkLst>
        </pc:spChg>
        <pc:spChg chg="add mod">
          <ac:chgData name="Andrea Miller" userId="bce59593-3782-4d35-bdd5-ecf9d4263c29" providerId="ADAL" clId="{DC3EC5DC-1231-4C1E-A99A-F0EA71B76F3A}" dt="2023-10-27T17:22:37.493" v="206"/>
          <ac:spMkLst>
            <pc:docMk/>
            <pc:sldMk cId="4022696261" sldId="270"/>
            <ac:spMk id="35" creationId="{E18403B7-F2C7-4C07-8522-21C31910902C}"/>
          </ac:spMkLst>
        </pc:spChg>
        <pc:grpChg chg="add mod">
          <ac:chgData name="Andrea Miller" userId="bce59593-3782-4d35-bdd5-ecf9d4263c29" providerId="ADAL" clId="{DC3EC5DC-1231-4C1E-A99A-F0EA71B76F3A}" dt="2023-10-27T17:22:37.493" v="206"/>
          <ac:grpSpMkLst>
            <pc:docMk/>
            <pc:sldMk cId="4022696261" sldId="270"/>
            <ac:grpSpMk id="13" creationId="{A745280D-ED36-41FE-8EB1-CE597C99CFE8}"/>
          </ac:grpSpMkLst>
        </pc:grpChg>
        <pc:grpChg chg="add mod">
          <ac:chgData name="Andrea Miller" userId="bce59593-3782-4d35-bdd5-ecf9d4263c29" providerId="ADAL" clId="{DC3EC5DC-1231-4C1E-A99A-F0EA71B76F3A}" dt="2023-10-27T17:22:37.493" v="206"/>
          <ac:grpSpMkLst>
            <pc:docMk/>
            <pc:sldMk cId="4022696261" sldId="270"/>
            <ac:grpSpMk id="19" creationId="{80E95A5C-1E97-41C3-9DEC-245FF6DEBF1F}"/>
          </ac:grpSpMkLst>
        </pc:grpChg>
        <pc:grpChg chg="add mod">
          <ac:chgData name="Andrea Miller" userId="bce59593-3782-4d35-bdd5-ecf9d4263c29" providerId="ADAL" clId="{DC3EC5DC-1231-4C1E-A99A-F0EA71B76F3A}" dt="2023-10-27T17:22:37.493" v="206"/>
          <ac:grpSpMkLst>
            <pc:docMk/>
            <pc:sldMk cId="4022696261" sldId="270"/>
            <ac:grpSpMk id="29" creationId="{A58DCE86-9AE1-46D1-96D6-04B8B3EDF6FA}"/>
          </ac:grpSpMkLst>
        </pc:grpChg>
        <pc:grpChg chg="add mod">
          <ac:chgData name="Andrea Miller" userId="bce59593-3782-4d35-bdd5-ecf9d4263c29" providerId="ADAL" clId="{DC3EC5DC-1231-4C1E-A99A-F0EA71B76F3A}" dt="2023-10-27T17:22:37.493" v="206"/>
          <ac:grpSpMkLst>
            <pc:docMk/>
            <pc:sldMk cId="4022696261" sldId="270"/>
            <ac:grpSpMk id="37" creationId="{23B58CC6-A99E-43AF-A467-256F19287FB8}"/>
          </ac:grpSpMkLst>
        </pc:grpChg>
        <pc:graphicFrameChg chg="add mod">
          <ac:chgData name="Andrea Miller" userId="bce59593-3782-4d35-bdd5-ecf9d4263c29" providerId="ADAL" clId="{DC3EC5DC-1231-4C1E-A99A-F0EA71B76F3A}" dt="2023-10-27T17:22:37.493" v="206"/>
          <ac:graphicFrameMkLst>
            <pc:docMk/>
            <pc:sldMk cId="4022696261" sldId="270"/>
            <ac:graphicFrameMk id="5" creationId="{5004652B-A958-122A-B8BA-15820087686E}"/>
          </ac:graphicFrameMkLst>
        </pc:graphicFrameChg>
        <pc:cxnChg chg="mod">
          <ac:chgData name="Andrea Miller" userId="bce59593-3782-4d35-bdd5-ecf9d4263c29" providerId="ADAL" clId="{DC3EC5DC-1231-4C1E-A99A-F0EA71B76F3A}" dt="2023-10-27T17:22:37.493" v="206"/>
          <ac:cxnSpMkLst>
            <pc:docMk/>
            <pc:sldMk cId="4022696261" sldId="270"/>
            <ac:cxnSpMk id="14" creationId="{3D26CEB3-5AE4-4088-AD63-396DB50F2892}"/>
          </ac:cxnSpMkLst>
        </pc:cxnChg>
        <pc:cxnChg chg="mod">
          <ac:chgData name="Andrea Miller" userId="bce59593-3782-4d35-bdd5-ecf9d4263c29" providerId="ADAL" clId="{DC3EC5DC-1231-4C1E-A99A-F0EA71B76F3A}" dt="2023-10-27T17:22:37.493" v="206"/>
          <ac:cxnSpMkLst>
            <pc:docMk/>
            <pc:sldMk cId="4022696261" sldId="270"/>
            <ac:cxnSpMk id="15" creationId="{4AA9279A-AD34-474C-834E-6BF658144A53}"/>
          </ac:cxnSpMkLst>
        </pc:cxnChg>
        <pc:cxnChg chg="mod">
          <ac:chgData name="Andrea Miller" userId="bce59593-3782-4d35-bdd5-ecf9d4263c29" providerId="ADAL" clId="{DC3EC5DC-1231-4C1E-A99A-F0EA71B76F3A}" dt="2023-10-27T17:22:37.493" v="206"/>
          <ac:cxnSpMkLst>
            <pc:docMk/>
            <pc:sldMk cId="4022696261" sldId="270"/>
            <ac:cxnSpMk id="16" creationId="{B3589559-7D9A-4ECD-90BB-A5565E2DAE73}"/>
          </ac:cxnSpMkLst>
        </pc:cxnChg>
        <pc:cxnChg chg="mod">
          <ac:chgData name="Andrea Miller" userId="bce59593-3782-4d35-bdd5-ecf9d4263c29" providerId="ADAL" clId="{DC3EC5DC-1231-4C1E-A99A-F0EA71B76F3A}" dt="2023-10-27T17:22:37.493" v="206"/>
          <ac:cxnSpMkLst>
            <pc:docMk/>
            <pc:sldMk cId="4022696261" sldId="270"/>
            <ac:cxnSpMk id="17" creationId="{701B1A71-DCEA-4EB2-8133-98A2CD6F0982}"/>
          </ac:cxnSpMkLst>
        </pc:cxnChg>
        <pc:cxnChg chg="mod">
          <ac:chgData name="Andrea Miller" userId="bce59593-3782-4d35-bdd5-ecf9d4263c29" providerId="ADAL" clId="{DC3EC5DC-1231-4C1E-A99A-F0EA71B76F3A}" dt="2023-10-27T17:22:37.493" v="206"/>
          <ac:cxnSpMkLst>
            <pc:docMk/>
            <pc:sldMk cId="4022696261" sldId="270"/>
            <ac:cxnSpMk id="30" creationId="{89B74739-D423-4F25-A976-0A6CD86D1733}"/>
          </ac:cxnSpMkLst>
        </pc:cxnChg>
        <pc:cxnChg chg="mod">
          <ac:chgData name="Andrea Miller" userId="bce59593-3782-4d35-bdd5-ecf9d4263c29" providerId="ADAL" clId="{DC3EC5DC-1231-4C1E-A99A-F0EA71B76F3A}" dt="2023-10-27T17:22:37.493" v="206"/>
          <ac:cxnSpMkLst>
            <pc:docMk/>
            <pc:sldMk cId="4022696261" sldId="270"/>
            <ac:cxnSpMk id="31" creationId="{6018E700-FF08-42AA-9237-24E7A74AD380}"/>
          </ac:cxnSpMkLst>
        </pc:cxnChg>
        <pc:cxnChg chg="mod">
          <ac:chgData name="Andrea Miller" userId="bce59593-3782-4d35-bdd5-ecf9d4263c29" providerId="ADAL" clId="{DC3EC5DC-1231-4C1E-A99A-F0EA71B76F3A}" dt="2023-10-27T17:22:37.493" v="206"/>
          <ac:cxnSpMkLst>
            <pc:docMk/>
            <pc:sldMk cId="4022696261" sldId="270"/>
            <ac:cxnSpMk id="32" creationId="{46B3488A-8A55-403E-B9C9-75AFA0CF53E1}"/>
          </ac:cxnSpMkLst>
        </pc:cxnChg>
        <pc:cxnChg chg="mod">
          <ac:chgData name="Andrea Miller" userId="bce59593-3782-4d35-bdd5-ecf9d4263c29" providerId="ADAL" clId="{DC3EC5DC-1231-4C1E-A99A-F0EA71B76F3A}" dt="2023-10-27T17:22:37.493" v="206"/>
          <ac:cxnSpMkLst>
            <pc:docMk/>
            <pc:sldMk cId="4022696261" sldId="270"/>
            <ac:cxnSpMk id="33" creationId="{15089B9D-BA8D-4A64-B95F-33940D9D6864}"/>
          </ac:cxnSpMkLst>
        </pc:cxnChg>
        <pc:cxnChg chg="mod">
          <ac:chgData name="Andrea Miller" userId="bce59593-3782-4d35-bdd5-ecf9d4263c29" providerId="ADAL" clId="{DC3EC5DC-1231-4C1E-A99A-F0EA71B76F3A}" dt="2023-10-27T17:22:37.493" v="206"/>
          <ac:cxnSpMkLst>
            <pc:docMk/>
            <pc:sldMk cId="4022696261" sldId="270"/>
            <ac:cxnSpMk id="38" creationId="{8FE97852-3A18-4317-B17E-8C45174F96F9}"/>
          </ac:cxnSpMkLst>
        </pc:cxnChg>
        <pc:cxnChg chg="mod">
          <ac:chgData name="Andrea Miller" userId="bce59593-3782-4d35-bdd5-ecf9d4263c29" providerId="ADAL" clId="{DC3EC5DC-1231-4C1E-A99A-F0EA71B76F3A}" dt="2023-10-27T17:22:37.493" v="206"/>
          <ac:cxnSpMkLst>
            <pc:docMk/>
            <pc:sldMk cId="4022696261" sldId="270"/>
            <ac:cxnSpMk id="39" creationId="{F9D0BC6E-6D0B-4589-B1BF-372BAA383950}"/>
          </ac:cxnSpMkLst>
        </pc:cxnChg>
        <pc:cxnChg chg="mod">
          <ac:chgData name="Andrea Miller" userId="bce59593-3782-4d35-bdd5-ecf9d4263c29" providerId="ADAL" clId="{DC3EC5DC-1231-4C1E-A99A-F0EA71B76F3A}" dt="2023-10-27T17:22:37.493" v="206"/>
          <ac:cxnSpMkLst>
            <pc:docMk/>
            <pc:sldMk cId="4022696261" sldId="270"/>
            <ac:cxnSpMk id="40" creationId="{530B892E-E062-4B0A-B79E-E55D36EC9AEB}"/>
          </ac:cxnSpMkLst>
        </pc:cxnChg>
        <pc:cxnChg chg="mod">
          <ac:chgData name="Andrea Miller" userId="bce59593-3782-4d35-bdd5-ecf9d4263c29" providerId="ADAL" clId="{DC3EC5DC-1231-4C1E-A99A-F0EA71B76F3A}" dt="2023-10-27T17:22:37.493" v="206"/>
          <ac:cxnSpMkLst>
            <pc:docMk/>
            <pc:sldMk cId="4022696261" sldId="270"/>
            <ac:cxnSpMk id="41" creationId="{8D1A4DF9-C28A-4C0A-B273-702F0C4880FF}"/>
          </ac:cxnSpMkLst>
        </pc:cxnChg>
      </pc:sldChg>
      <pc:sldChg chg="addSp delSp modSp del mod setBg modClrScheme setClrOvrMap delDesignElem chgLayout modNotes">
        <pc:chgData name="Andrea Miller" userId="bce59593-3782-4d35-bdd5-ecf9d4263c29" providerId="ADAL" clId="{DC3EC5DC-1231-4C1E-A99A-F0EA71B76F3A}" dt="2023-10-31T23:40:41.744" v="396" actId="2696"/>
        <pc:sldMkLst>
          <pc:docMk/>
          <pc:sldMk cId="3120380030" sldId="271"/>
        </pc:sldMkLst>
        <pc:spChg chg="mod ord">
          <ac:chgData name="Andrea Miller" userId="bce59593-3782-4d35-bdd5-ecf9d4263c29" providerId="ADAL" clId="{DC3EC5DC-1231-4C1E-A99A-F0EA71B76F3A}" dt="2023-10-27T17:22:37.493" v="206"/>
          <ac:spMkLst>
            <pc:docMk/>
            <pc:sldMk cId="3120380030" sldId="271"/>
            <ac:spMk id="2" creationId="{71942AAB-25C6-CFD0-2695-495B86D2B7EB}"/>
          </ac:spMkLst>
        </pc:spChg>
        <pc:spChg chg="del mod ord">
          <ac:chgData name="Andrea Miller" userId="bce59593-3782-4d35-bdd5-ecf9d4263c29" providerId="ADAL" clId="{DC3EC5DC-1231-4C1E-A99A-F0EA71B76F3A}" dt="2023-10-27T15:59:34.833" v="51" actId="478"/>
          <ac:spMkLst>
            <pc:docMk/>
            <pc:sldMk cId="3120380030" sldId="271"/>
            <ac:spMk id="3" creationId="{75679FB7-7A12-FFA9-B20F-A255FE81614F}"/>
          </ac:spMkLst>
        </pc:spChg>
        <pc:spChg chg="mod ord">
          <ac:chgData name="Andrea Miller" userId="bce59593-3782-4d35-bdd5-ecf9d4263c29" providerId="ADAL" clId="{DC3EC5DC-1231-4C1E-A99A-F0EA71B76F3A}" dt="2023-10-27T17:22:37.493" v="206"/>
          <ac:spMkLst>
            <pc:docMk/>
            <pc:sldMk cId="3120380030" sldId="271"/>
            <ac:spMk id="4" creationId="{55704A48-0539-9D3E-FAB2-1D1239F2EAB2}"/>
          </ac:spMkLst>
        </pc:spChg>
        <pc:spChg chg="del mod ord">
          <ac:chgData name="Andrea Miller" userId="bce59593-3782-4d35-bdd5-ecf9d4263c29" providerId="ADAL" clId="{DC3EC5DC-1231-4C1E-A99A-F0EA71B76F3A}" dt="2023-10-27T15:59:36.453" v="52" actId="478"/>
          <ac:spMkLst>
            <pc:docMk/>
            <pc:sldMk cId="3120380030" sldId="271"/>
            <ac:spMk id="5" creationId="{EE36C6E5-DC6D-EC69-BF07-F44AED07EA30}"/>
          </ac:spMkLst>
        </pc:spChg>
        <pc:spChg chg="mod ord">
          <ac:chgData name="Andrea Miller" userId="bce59593-3782-4d35-bdd5-ecf9d4263c29" providerId="ADAL" clId="{DC3EC5DC-1231-4C1E-A99A-F0EA71B76F3A}" dt="2023-10-27T17:22:37.493" v="206"/>
          <ac:spMkLst>
            <pc:docMk/>
            <pc:sldMk cId="3120380030" sldId="271"/>
            <ac:spMk id="6" creationId="{3A1F58D4-84B1-2AB4-D5E3-19F49FA2A240}"/>
          </ac:spMkLst>
        </pc:spChg>
        <pc:spChg chg="add del mod">
          <ac:chgData name="Andrea Miller" userId="bce59593-3782-4d35-bdd5-ecf9d4263c29" providerId="ADAL" clId="{DC3EC5DC-1231-4C1E-A99A-F0EA71B76F3A}" dt="2023-10-27T15:59:52.660" v="54" actId="6264"/>
          <ac:spMkLst>
            <pc:docMk/>
            <pc:sldMk cId="3120380030" sldId="271"/>
            <ac:spMk id="7" creationId="{92B8C29D-E3EC-556F-25F4-58AE334CA2CA}"/>
          </ac:spMkLst>
        </pc:spChg>
        <pc:spChg chg="add del mod">
          <ac:chgData name="Andrea Miller" userId="bce59593-3782-4d35-bdd5-ecf9d4263c29" providerId="ADAL" clId="{DC3EC5DC-1231-4C1E-A99A-F0EA71B76F3A}" dt="2023-10-27T15:59:52.660" v="54" actId="6264"/>
          <ac:spMkLst>
            <pc:docMk/>
            <pc:sldMk cId="3120380030" sldId="271"/>
            <ac:spMk id="8" creationId="{FD71A572-83AD-C0A8-0CA1-AAA58B730C8E}"/>
          </ac:spMkLst>
        </pc:spChg>
        <pc:spChg chg="add del mod">
          <ac:chgData name="Andrea Miller" userId="bce59593-3782-4d35-bdd5-ecf9d4263c29" providerId="ADAL" clId="{DC3EC5DC-1231-4C1E-A99A-F0EA71B76F3A}" dt="2023-10-27T15:59:52.660" v="54" actId="6264"/>
          <ac:spMkLst>
            <pc:docMk/>
            <pc:sldMk cId="3120380030" sldId="271"/>
            <ac:spMk id="9" creationId="{DA10E090-FB0E-CEF4-3236-2FF95F262374}"/>
          </ac:spMkLst>
        </pc:spChg>
        <pc:spChg chg="add del">
          <ac:chgData name="Andrea Miller" userId="bce59593-3782-4d35-bdd5-ecf9d4263c29" providerId="ADAL" clId="{DC3EC5DC-1231-4C1E-A99A-F0EA71B76F3A}" dt="2023-10-27T16:00:41.912" v="57" actId="26606"/>
          <ac:spMkLst>
            <pc:docMk/>
            <pc:sldMk cId="3120380030" sldId="271"/>
            <ac:spMk id="10" creationId="{2A6B319F-86FE-4754-878E-06F0804D882B}"/>
          </ac:spMkLst>
        </pc:spChg>
        <pc:spChg chg="add del">
          <ac:chgData name="Andrea Miller" userId="bce59593-3782-4d35-bdd5-ecf9d4263c29" providerId="ADAL" clId="{DC3EC5DC-1231-4C1E-A99A-F0EA71B76F3A}" dt="2023-10-27T15:59:52.660" v="54" actId="6264"/>
          <ac:spMkLst>
            <pc:docMk/>
            <pc:sldMk cId="3120380030" sldId="271"/>
            <ac:spMk id="11" creationId="{FEF085B8-A2C0-4A6F-B663-CCC56F3CD373}"/>
          </ac:spMkLst>
        </pc:spChg>
        <pc:spChg chg="add del">
          <ac:chgData name="Andrea Miller" userId="bce59593-3782-4d35-bdd5-ecf9d4263c29" providerId="ADAL" clId="{DC3EC5DC-1231-4C1E-A99A-F0EA71B76F3A}" dt="2023-10-27T16:00:41.912" v="57" actId="26606"/>
          <ac:spMkLst>
            <pc:docMk/>
            <pc:sldMk cId="3120380030" sldId="271"/>
            <ac:spMk id="12" creationId="{DCF7D1B5-3477-499F-ACC5-2C8B07F4EDB3}"/>
          </ac:spMkLst>
        </pc:spChg>
        <pc:spChg chg="add del">
          <ac:chgData name="Andrea Miller" userId="bce59593-3782-4d35-bdd5-ecf9d4263c29" providerId="ADAL" clId="{DC3EC5DC-1231-4C1E-A99A-F0EA71B76F3A}" dt="2023-10-27T15:59:52.660" v="54" actId="6264"/>
          <ac:spMkLst>
            <pc:docMk/>
            <pc:sldMk cId="3120380030" sldId="271"/>
            <ac:spMk id="13" creationId="{2658F6D6-96E0-421A-96D6-3DF404008543}"/>
          </ac:spMkLst>
        </pc:spChg>
        <pc:spChg chg="add del">
          <ac:chgData name="Andrea Miller" userId="bce59593-3782-4d35-bdd5-ecf9d4263c29" providerId="ADAL" clId="{DC3EC5DC-1231-4C1E-A99A-F0EA71B76F3A}" dt="2023-10-27T16:02:10.917" v="68" actId="26606"/>
          <ac:spMkLst>
            <pc:docMk/>
            <pc:sldMk cId="3120380030" sldId="271"/>
            <ac:spMk id="14" creationId="{FEF085B8-A2C0-4A6F-B663-CCC56F3CD373}"/>
          </ac:spMkLst>
        </pc:spChg>
        <pc:spChg chg="add del">
          <ac:chgData name="Andrea Miller" userId="bce59593-3782-4d35-bdd5-ecf9d4263c29" providerId="ADAL" clId="{DC3EC5DC-1231-4C1E-A99A-F0EA71B76F3A}" dt="2023-10-27T15:59:52.660" v="54" actId="6264"/>
          <ac:spMkLst>
            <pc:docMk/>
            <pc:sldMk cId="3120380030" sldId="271"/>
            <ac:spMk id="15" creationId="{3CF62545-93A0-4FD5-9B48-48DCA794CBA1}"/>
          </ac:spMkLst>
        </pc:spChg>
        <pc:spChg chg="add del">
          <ac:chgData name="Andrea Miller" userId="bce59593-3782-4d35-bdd5-ecf9d4263c29" providerId="ADAL" clId="{DC3EC5DC-1231-4C1E-A99A-F0EA71B76F3A}" dt="2023-10-27T16:02:10.917" v="68" actId="26606"/>
          <ac:spMkLst>
            <pc:docMk/>
            <pc:sldMk cId="3120380030" sldId="271"/>
            <ac:spMk id="16" creationId="{2658F6D6-96E0-421A-96D6-3DF404008543}"/>
          </ac:spMkLst>
        </pc:spChg>
        <pc:spChg chg="add del">
          <ac:chgData name="Andrea Miller" userId="bce59593-3782-4d35-bdd5-ecf9d4263c29" providerId="ADAL" clId="{DC3EC5DC-1231-4C1E-A99A-F0EA71B76F3A}" dt="2023-10-27T16:02:10.917" v="68" actId="26606"/>
          <ac:spMkLst>
            <pc:docMk/>
            <pc:sldMk cId="3120380030" sldId="271"/>
            <ac:spMk id="17" creationId="{3CF62545-93A0-4FD5-9B48-48DCA794CBA1}"/>
          </ac:spMkLst>
        </pc:spChg>
        <pc:spChg chg="add mod">
          <ac:chgData name="Andrea Miller" userId="bce59593-3782-4d35-bdd5-ecf9d4263c29" providerId="ADAL" clId="{DC3EC5DC-1231-4C1E-A99A-F0EA71B76F3A}" dt="2023-10-27T17:22:37.493" v="206"/>
          <ac:spMkLst>
            <pc:docMk/>
            <pc:sldMk cId="3120380030" sldId="271"/>
            <ac:spMk id="22" creationId="{2A6B319F-86FE-4754-878E-06F0804D882B}"/>
          </ac:spMkLst>
        </pc:spChg>
        <pc:spChg chg="add mod">
          <ac:chgData name="Andrea Miller" userId="bce59593-3782-4d35-bdd5-ecf9d4263c29" providerId="ADAL" clId="{DC3EC5DC-1231-4C1E-A99A-F0EA71B76F3A}" dt="2023-10-27T17:22:37.493" v="206"/>
          <ac:spMkLst>
            <pc:docMk/>
            <pc:sldMk cId="3120380030" sldId="271"/>
            <ac:spMk id="24" creationId="{DCF7D1B5-3477-499F-ACC5-2C8B07F4EDB3}"/>
          </ac:spMkLst>
        </pc:spChg>
        <pc:graphicFrameChg chg="add del modGraphic">
          <ac:chgData name="Andrea Miller" userId="bce59593-3782-4d35-bdd5-ecf9d4263c29" providerId="ADAL" clId="{DC3EC5DC-1231-4C1E-A99A-F0EA71B76F3A}" dt="2023-10-27T18:17:04.661" v="274" actId="1032"/>
          <ac:graphicFrameMkLst>
            <pc:docMk/>
            <pc:sldMk cId="3120380030" sldId="271"/>
            <ac:graphicFrameMk id="18" creationId="{2A045E1E-A3EC-EE6C-40B7-E009DF7AFA7B}"/>
          </ac:graphicFrameMkLst>
        </pc:graphicFrameChg>
      </pc:sldChg>
      <pc:sldChg chg="modSp del mod">
        <pc:chgData name="Andrea Miller" userId="bce59593-3782-4d35-bdd5-ecf9d4263c29" providerId="ADAL" clId="{DC3EC5DC-1231-4C1E-A99A-F0EA71B76F3A}" dt="2023-10-31T23:38:52.700" v="372" actId="47"/>
        <pc:sldMkLst>
          <pc:docMk/>
          <pc:sldMk cId="3996910788" sldId="272"/>
        </pc:sldMkLst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3996910788" sldId="272"/>
            <ac:spMk id="2" creationId="{71942AAB-25C6-CFD0-2695-495B86D2B7EB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3996910788" sldId="272"/>
            <ac:spMk id="3" creationId="{75679FB7-7A12-FFA9-B20F-A255FE81614F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3996910788" sldId="272"/>
            <ac:spMk id="4" creationId="{55704A48-0539-9D3E-FAB2-1D1239F2EAB2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3996910788" sldId="272"/>
            <ac:spMk id="5" creationId="{EE36C6E5-DC6D-EC69-BF07-F44AED07EA30}"/>
          </ac:spMkLst>
        </pc:spChg>
        <pc:spChg chg="mod">
          <ac:chgData name="Andrea Miller" userId="bce59593-3782-4d35-bdd5-ecf9d4263c29" providerId="ADAL" clId="{DC3EC5DC-1231-4C1E-A99A-F0EA71B76F3A}" dt="2023-10-31T23:38:09.972" v="352" actId="20577"/>
          <ac:spMkLst>
            <pc:docMk/>
            <pc:sldMk cId="3996910788" sldId="272"/>
            <ac:spMk id="6" creationId="{3A1F58D4-84B1-2AB4-D5E3-19F49FA2A240}"/>
          </ac:spMkLst>
        </pc:spChg>
      </pc:sldChg>
      <pc:sldChg chg="modSp del">
        <pc:chgData name="Andrea Miller" userId="bce59593-3782-4d35-bdd5-ecf9d4263c29" providerId="ADAL" clId="{DC3EC5DC-1231-4C1E-A99A-F0EA71B76F3A}" dt="2023-10-31T23:39:23.487" v="383" actId="2696"/>
        <pc:sldMkLst>
          <pc:docMk/>
          <pc:sldMk cId="2947514856" sldId="273"/>
        </pc:sldMkLst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2947514856" sldId="273"/>
            <ac:spMk id="2" creationId="{71942AAB-25C6-CFD0-2695-495B86D2B7EB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2947514856" sldId="273"/>
            <ac:spMk id="3" creationId="{75679FB7-7A12-FFA9-B20F-A255FE81614F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2947514856" sldId="273"/>
            <ac:spMk id="4" creationId="{55704A48-0539-9D3E-FAB2-1D1239F2EAB2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2947514856" sldId="273"/>
            <ac:spMk id="5" creationId="{EE36C6E5-DC6D-EC69-BF07-F44AED07EA30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2947514856" sldId="273"/>
            <ac:spMk id="6" creationId="{3A1F58D4-84B1-2AB4-D5E3-19F49FA2A240}"/>
          </ac:spMkLst>
        </pc:spChg>
      </pc:sldChg>
      <pc:sldChg chg="del">
        <pc:chgData name="Andrea Miller" userId="bce59593-3782-4d35-bdd5-ecf9d4263c29" providerId="ADAL" clId="{DC3EC5DC-1231-4C1E-A99A-F0EA71B76F3A}" dt="2023-10-27T16:51:50.620" v="120" actId="2696"/>
        <pc:sldMkLst>
          <pc:docMk/>
          <pc:sldMk cId="1475775439" sldId="274"/>
        </pc:sldMkLst>
      </pc:sldChg>
      <pc:sldChg chg="addSp delSp modSp mod setBg delDesignElem chgLayout modNotes">
        <pc:chgData name="Andrea Miller" userId="bce59593-3782-4d35-bdd5-ecf9d4263c29" providerId="ADAL" clId="{DC3EC5DC-1231-4C1E-A99A-F0EA71B76F3A}" dt="2023-11-03T16:47:01.720" v="878"/>
        <pc:sldMkLst>
          <pc:docMk/>
          <pc:sldMk cId="436464609" sldId="275"/>
        </pc:sldMkLst>
        <pc:spChg chg="add del mod">
          <ac:chgData name="Andrea Miller" userId="bce59593-3782-4d35-bdd5-ecf9d4263c29" providerId="ADAL" clId="{DC3EC5DC-1231-4C1E-A99A-F0EA71B76F3A}" dt="2023-10-27T17:57:50.047" v="222" actId="6264"/>
          <ac:spMkLst>
            <pc:docMk/>
            <pc:sldMk cId="436464609" sldId="275"/>
            <ac:spMk id="4" creationId="{D05B01DA-CFD6-8581-7835-054F6092BB37}"/>
          </ac:spMkLst>
        </pc:spChg>
        <pc:spChg chg="add del mod">
          <ac:chgData name="Andrea Miller" userId="bce59593-3782-4d35-bdd5-ecf9d4263c29" providerId="ADAL" clId="{DC3EC5DC-1231-4C1E-A99A-F0EA71B76F3A}" dt="2023-10-27T17:57:50.047" v="222" actId="6264"/>
          <ac:spMkLst>
            <pc:docMk/>
            <pc:sldMk cId="436464609" sldId="275"/>
            <ac:spMk id="5" creationId="{9064145E-DDFB-94F4-A8F4-3DEE914121EE}"/>
          </ac:spMkLst>
        </pc:spChg>
        <pc:spChg chg="mod ord">
          <ac:chgData name="Andrea Miller" userId="bce59593-3782-4d35-bdd5-ecf9d4263c29" providerId="ADAL" clId="{DC3EC5DC-1231-4C1E-A99A-F0EA71B76F3A}" dt="2023-10-27T17:59:35.344" v="243" actId="404"/>
          <ac:spMkLst>
            <pc:docMk/>
            <pc:sldMk cId="436464609" sldId="275"/>
            <ac:spMk id="7" creationId="{E5929F62-6A59-D9D6-3EF6-86C42124FD83}"/>
          </ac:spMkLst>
        </pc:spChg>
        <pc:spChg chg="mod ord">
          <ac:chgData name="Andrea Miller" userId="bce59593-3782-4d35-bdd5-ecf9d4263c29" providerId="ADAL" clId="{DC3EC5DC-1231-4C1E-A99A-F0EA71B76F3A}" dt="2023-11-02T22:58:16.337" v="697" actId="20577"/>
          <ac:spMkLst>
            <pc:docMk/>
            <pc:sldMk cId="436464609" sldId="275"/>
            <ac:spMk id="8" creationId="{8D9F3E39-C86D-6F1E-B419-01D5ABE9D0A9}"/>
          </ac:spMkLst>
        </pc:spChg>
        <pc:spChg chg="add del mod">
          <ac:chgData name="Andrea Miller" userId="bce59593-3782-4d35-bdd5-ecf9d4263c29" providerId="ADAL" clId="{DC3EC5DC-1231-4C1E-A99A-F0EA71B76F3A}" dt="2023-10-27T17:57:50.047" v="222" actId="6264"/>
          <ac:spMkLst>
            <pc:docMk/>
            <pc:sldMk cId="436464609" sldId="275"/>
            <ac:spMk id="13" creationId="{A7AE9375-4664-4DB2-922D-2782A6E439AC}"/>
          </ac:spMkLst>
        </pc:spChg>
        <pc:spChg chg="add del mod">
          <ac:chgData name="Andrea Miller" userId="bce59593-3782-4d35-bdd5-ecf9d4263c29" providerId="ADAL" clId="{DC3EC5DC-1231-4C1E-A99A-F0EA71B76F3A}" dt="2023-10-27T17:57:50.047" v="222" actId="6264"/>
          <ac:spMkLst>
            <pc:docMk/>
            <pc:sldMk cId="436464609" sldId="275"/>
            <ac:spMk id="17" creationId="{9DD005C1-8C51-42D6-9BEE-B9B83849743D}"/>
          </ac:spMkLst>
        </pc:spChg>
        <pc:picChg chg="add mod ord">
          <ac:chgData name="Andrea Miller" userId="bce59593-3782-4d35-bdd5-ecf9d4263c29" providerId="ADAL" clId="{DC3EC5DC-1231-4C1E-A99A-F0EA71B76F3A}" dt="2023-10-27T17:59:52.280" v="250" actId="1035"/>
          <ac:picMkLst>
            <pc:docMk/>
            <pc:sldMk cId="436464609" sldId="275"/>
            <ac:picMk id="3" creationId="{D09F6225-22F4-DE5D-DF84-B02E7EB4E0C7}"/>
          </ac:picMkLst>
        </pc:picChg>
        <pc:cxnChg chg="add del mod">
          <ac:chgData name="Andrea Miller" userId="bce59593-3782-4d35-bdd5-ecf9d4263c29" providerId="ADAL" clId="{DC3EC5DC-1231-4C1E-A99A-F0EA71B76F3A}" dt="2023-10-27T17:57:50.047" v="222" actId="6264"/>
          <ac:cxnSpMkLst>
            <pc:docMk/>
            <pc:sldMk cId="436464609" sldId="275"/>
            <ac:cxnSpMk id="15" creationId="{EE504C98-6397-41C1-A8D8-2D9C4ED307E0}"/>
          </ac:cxnSpMkLst>
        </pc:cxnChg>
      </pc:sldChg>
      <pc:sldChg chg="addSp delSp modSp mod setBg setClrOvrMap delDesignElem modNotes">
        <pc:chgData name="Andrea Miller" userId="bce59593-3782-4d35-bdd5-ecf9d4263c29" providerId="ADAL" clId="{DC3EC5DC-1231-4C1E-A99A-F0EA71B76F3A}" dt="2023-11-03T16:47:01.720" v="878"/>
        <pc:sldMkLst>
          <pc:docMk/>
          <pc:sldMk cId="1815329156" sldId="278"/>
        </pc:sldMkLst>
        <pc:spChg chg="mod">
          <ac:chgData name="Andrea Miller" userId="bce59593-3782-4d35-bdd5-ecf9d4263c29" providerId="ADAL" clId="{DC3EC5DC-1231-4C1E-A99A-F0EA71B76F3A}" dt="2023-11-01T00:06:06.026" v="590" actId="26606"/>
          <ac:spMkLst>
            <pc:docMk/>
            <pc:sldMk cId="1815329156" sldId="278"/>
            <ac:spMk id="2" creationId="{AE82058A-707E-10B7-8C7C-6DB7D7DEF683}"/>
          </ac:spMkLst>
        </pc:spChg>
        <pc:spChg chg="mod">
          <ac:chgData name="Andrea Miller" userId="bce59593-3782-4d35-bdd5-ecf9d4263c29" providerId="ADAL" clId="{DC3EC5DC-1231-4C1E-A99A-F0EA71B76F3A}" dt="2023-11-01T00:06:06.026" v="590" actId="26606"/>
          <ac:spMkLst>
            <pc:docMk/>
            <pc:sldMk cId="1815329156" sldId="278"/>
            <ac:spMk id="3" creationId="{2AB0571D-9AD8-5595-D5AF-7CA56D07D8B4}"/>
          </ac:spMkLst>
        </pc:spChg>
        <pc:spChg chg="add del mod">
          <ac:chgData name="Andrea Miller" userId="bce59593-3782-4d35-bdd5-ecf9d4263c29" providerId="ADAL" clId="{DC3EC5DC-1231-4C1E-A99A-F0EA71B76F3A}" dt="2023-11-01T00:04:36.869" v="580" actId="26606"/>
          <ac:spMkLst>
            <pc:docMk/>
            <pc:sldMk cId="1815329156" sldId="278"/>
            <ac:spMk id="9" creationId="{7C432AFE-B3D2-4BFF-BF8F-96C27AFF1AC7}"/>
          </ac:spMkLst>
        </pc:spChg>
        <pc:spChg chg="del">
          <ac:chgData name="Andrea Miller" userId="bce59593-3782-4d35-bdd5-ecf9d4263c29" providerId="ADAL" clId="{DC3EC5DC-1231-4C1E-A99A-F0EA71B76F3A}" dt="2023-11-01T00:05:24.669" v="584" actId="478"/>
          <ac:spMkLst>
            <pc:docMk/>
            <pc:sldMk cId="1815329156" sldId="278"/>
            <ac:spMk id="10" creationId="{8CAD18A2-A32C-435B-5C32-13D3E081F482}"/>
          </ac:spMkLst>
        </pc:spChg>
        <pc:spChg chg="add del mod">
          <ac:chgData name="Andrea Miller" userId="bce59593-3782-4d35-bdd5-ecf9d4263c29" providerId="ADAL" clId="{DC3EC5DC-1231-4C1E-A99A-F0EA71B76F3A}" dt="2023-11-01T00:04:36.869" v="580" actId="26606"/>
          <ac:spMkLst>
            <pc:docMk/>
            <pc:sldMk cId="1815329156" sldId="278"/>
            <ac:spMk id="11" creationId="{AF2F604E-43BE-4DC3-B983-E071523364F8}"/>
          </ac:spMkLst>
        </pc:spChg>
        <pc:spChg chg="add del mod">
          <ac:chgData name="Andrea Miller" userId="bce59593-3782-4d35-bdd5-ecf9d4263c29" providerId="ADAL" clId="{DC3EC5DC-1231-4C1E-A99A-F0EA71B76F3A}" dt="2023-11-01T00:04:36.869" v="580" actId="26606"/>
          <ac:spMkLst>
            <pc:docMk/>
            <pc:sldMk cId="1815329156" sldId="278"/>
            <ac:spMk id="13" creationId="{08C9B587-E65E-4B52-B37C-ABEBB6E87928}"/>
          </ac:spMkLst>
        </pc:spChg>
        <pc:spChg chg="add del">
          <ac:chgData name="Andrea Miller" userId="bce59593-3782-4d35-bdd5-ecf9d4263c29" providerId="ADAL" clId="{DC3EC5DC-1231-4C1E-A99A-F0EA71B76F3A}" dt="2023-11-01T00:04:16.869" v="571" actId="26606"/>
          <ac:spMkLst>
            <pc:docMk/>
            <pc:sldMk cId="1815329156" sldId="278"/>
            <ac:spMk id="18" creationId="{9228552E-C8B1-4A80-8448-0787CE0FC704}"/>
          </ac:spMkLst>
        </pc:spChg>
        <pc:spChg chg="add del">
          <ac:chgData name="Andrea Miller" userId="bce59593-3782-4d35-bdd5-ecf9d4263c29" providerId="ADAL" clId="{DC3EC5DC-1231-4C1E-A99A-F0EA71B76F3A}" dt="2023-11-01T00:04:21.743" v="573" actId="26606"/>
          <ac:spMkLst>
            <pc:docMk/>
            <pc:sldMk cId="1815329156" sldId="278"/>
            <ac:spMk id="20" creationId="{AF2F604E-43BE-4DC3-B983-E071523364F8}"/>
          </ac:spMkLst>
        </pc:spChg>
        <pc:spChg chg="add del">
          <ac:chgData name="Andrea Miller" userId="bce59593-3782-4d35-bdd5-ecf9d4263c29" providerId="ADAL" clId="{DC3EC5DC-1231-4C1E-A99A-F0EA71B76F3A}" dt="2023-11-01T00:04:21.743" v="573" actId="26606"/>
          <ac:spMkLst>
            <pc:docMk/>
            <pc:sldMk cId="1815329156" sldId="278"/>
            <ac:spMk id="21" creationId="{7C432AFE-B3D2-4BFF-BF8F-96C27AFF1AC7}"/>
          </ac:spMkLst>
        </pc:spChg>
        <pc:spChg chg="add del">
          <ac:chgData name="Andrea Miller" userId="bce59593-3782-4d35-bdd5-ecf9d4263c29" providerId="ADAL" clId="{DC3EC5DC-1231-4C1E-A99A-F0EA71B76F3A}" dt="2023-11-01T00:04:21.743" v="573" actId="26606"/>
          <ac:spMkLst>
            <pc:docMk/>
            <pc:sldMk cId="1815329156" sldId="278"/>
            <ac:spMk id="22" creationId="{08C9B587-E65E-4B52-B37C-ABEBB6E87928}"/>
          </ac:spMkLst>
        </pc:spChg>
        <pc:spChg chg="add del">
          <ac:chgData name="Andrea Miller" userId="bce59593-3782-4d35-bdd5-ecf9d4263c29" providerId="ADAL" clId="{DC3EC5DC-1231-4C1E-A99A-F0EA71B76F3A}" dt="2023-11-01T00:04:23.544" v="575" actId="26606"/>
          <ac:spMkLst>
            <pc:docMk/>
            <pc:sldMk cId="1815329156" sldId="278"/>
            <ac:spMk id="24" creationId="{8F90786E-B72D-4C32-BDCE-A170B007822D}"/>
          </ac:spMkLst>
        </pc:spChg>
        <pc:spChg chg="add del">
          <ac:chgData name="Andrea Miller" userId="bce59593-3782-4d35-bdd5-ecf9d4263c29" providerId="ADAL" clId="{DC3EC5DC-1231-4C1E-A99A-F0EA71B76F3A}" dt="2023-11-01T00:04:23.544" v="575" actId="26606"/>
          <ac:spMkLst>
            <pc:docMk/>
            <pc:sldMk cId="1815329156" sldId="278"/>
            <ac:spMk id="25" creationId="{5E46F2E7-848F-4A6C-A098-4764FDEA771A}"/>
          </ac:spMkLst>
        </pc:spChg>
        <pc:spChg chg="add del">
          <ac:chgData name="Andrea Miller" userId="bce59593-3782-4d35-bdd5-ecf9d4263c29" providerId="ADAL" clId="{DC3EC5DC-1231-4C1E-A99A-F0EA71B76F3A}" dt="2023-11-01T00:04:28.284" v="577" actId="26606"/>
          <ac:spMkLst>
            <pc:docMk/>
            <pc:sldMk cId="1815329156" sldId="278"/>
            <ac:spMk id="27" creationId="{9228552E-C8B1-4A80-8448-0787CE0FC704}"/>
          </ac:spMkLst>
        </pc:spChg>
        <pc:spChg chg="add del">
          <ac:chgData name="Andrea Miller" userId="bce59593-3782-4d35-bdd5-ecf9d4263c29" providerId="ADAL" clId="{DC3EC5DC-1231-4C1E-A99A-F0EA71B76F3A}" dt="2023-11-01T00:04:36.822" v="579" actId="26606"/>
          <ac:spMkLst>
            <pc:docMk/>
            <pc:sldMk cId="1815329156" sldId="278"/>
            <ac:spMk id="29" creationId="{7C432AFE-B3D2-4BFF-BF8F-96C27AFF1AC7}"/>
          </ac:spMkLst>
        </pc:spChg>
        <pc:spChg chg="add del">
          <ac:chgData name="Andrea Miller" userId="bce59593-3782-4d35-bdd5-ecf9d4263c29" providerId="ADAL" clId="{DC3EC5DC-1231-4C1E-A99A-F0EA71B76F3A}" dt="2023-11-01T00:04:36.822" v="579" actId="26606"/>
          <ac:spMkLst>
            <pc:docMk/>
            <pc:sldMk cId="1815329156" sldId="278"/>
            <ac:spMk id="30" creationId="{AF2F604E-43BE-4DC3-B983-E071523364F8}"/>
          </ac:spMkLst>
        </pc:spChg>
        <pc:spChg chg="add del">
          <ac:chgData name="Andrea Miller" userId="bce59593-3782-4d35-bdd5-ecf9d4263c29" providerId="ADAL" clId="{DC3EC5DC-1231-4C1E-A99A-F0EA71B76F3A}" dt="2023-11-01T00:04:36.822" v="579" actId="26606"/>
          <ac:spMkLst>
            <pc:docMk/>
            <pc:sldMk cId="1815329156" sldId="278"/>
            <ac:spMk id="31" creationId="{08C9B587-E65E-4B52-B37C-ABEBB6E87928}"/>
          </ac:spMkLst>
        </pc:spChg>
        <pc:spChg chg="add del">
          <ac:chgData name="Andrea Miller" userId="bce59593-3782-4d35-bdd5-ecf9d4263c29" providerId="ADAL" clId="{DC3EC5DC-1231-4C1E-A99A-F0EA71B76F3A}" dt="2023-11-01T00:05:17.155" v="583" actId="26606"/>
          <ac:spMkLst>
            <pc:docMk/>
            <pc:sldMk cId="1815329156" sldId="278"/>
            <ac:spMk id="33" creationId="{9228552E-C8B1-4A80-8448-0787CE0FC704}"/>
          </ac:spMkLst>
        </pc:spChg>
        <pc:spChg chg="add del">
          <ac:chgData name="Andrea Miller" userId="bce59593-3782-4d35-bdd5-ecf9d4263c29" providerId="ADAL" clId="{DC3EC5DC-1231-4C1E-A99A-F0EA71B76F3A}" dt="2023-11-01T00:05:30.528" v="585" actId="26606"/>
          <ac:spMkLst>
            <pc:docMk/>
            <pc:sldMk cId="1815329156" sldId="278"/>
            <ac:spMk id="38" creationId="{B95B9BA8-1D69-4796-85F5-B6D0BD52354B}"/>
          </ac:spMkLst>
        </pc:spChg>
        <pc:spChg chg="add del">
          <ac:chgData name="Andrea Miller" userId="bce59593-3782-4d35-bdd5-ecf9d4263c29" providerId="ADAL" clId="{DC3EC5DC-1231-4C1E-A99A-F0EA71B76F3A}" dt="2023-11-01T00:06:06.026" v="590" actId="26606"/>
          <ac:spMkLst>
            <pc:docMk/>
            <pc:sldMk cId="1815329156" sldId="278"/>
            <ac:spMk id="51" creationId="{9228552E-C8B1-4A80-8448-0787CE0FC704}"/>
          </ac:spMkLst>
        </pc:spChg>
        <pc:spChg chg="add del">
          <ac:chgData name="Andrea Miller" userId="bce59593-3782-4d35-bdd5-ecf9d4263c29" providerId="ADAL" clId="{DC3EC5DC-1231-4C1E-A99A-F0EA71B76F3A}" dt="2023-11-01T00:05:50.668" v="587" actId="26606"/>
          <ac:spMkLst>
            <pc:docMk/>
            <pc:sldMk cId="1815329156" sldId="278"/>
            <ac:spMk id="56" creationId="{9AA72BD9-2C5A-4EDC-931F-5AA08EACA0F3}"/>
          </ac:spMkLst>
        </pc:spChg>
        <pc:spChg chg="add del">
          <ac:chgData name="Andrea Miller" userId="bce59593-3782-4d35-bdd5-ecf9d4263c29" providerId="ADAL" clId="{DC3EC5DC-1231-4C1E-A99A-F0EA71B76F3A}" dt="2023-11-01T00:05:50.668" v="587" actId="26606"/>
          <ac:spMkLst>
            <pc:docMk/>
            <pc:sldMk cId="1815329156" sldId="278"/>
            <ac:spMk id="58" creationId="{DD3981AC-7B61-4947-BCF3-F7AA7FA385B9}"/>
          </ac:spMkLst>
        </pc:spChg>
        <pc:spChg chg="add del">
          <ac:chgData name="Andrea Miller" userId="bce59593-3782-4d35-bdd5-ecf9d4263c29" providerId="ADAL" clId="{DC3EC5DC-1231-4C1E-A99A-F0EA71B76F3A}" dt="2023-11-01T00:05:50.668" v="587" actId="26606"/>
          <ac:spMkLst>
            <pc:docMk/>
            <pc:sldMk cId="1815329156" sldId="278"/>
            <ac:spMk id="60" creationId="{55D4142C-5077-457F-A6AD-3FECFDB39685}"/>
          </ac:spMkLst>
        </pc:spChg>
        <pc:spChg chg="add del">
          <ac:chgData name="Andrea Miller" userId="bce59593-3782-4d35-bdd5-ecf9d4263c29" providerId="ADAL" clId="{DC3EC5DC-1231-4C1E-A99A-F0EA71B76F3A}" dt="2023-11-01T00:05:50.668" v="587" actId="26606"/>
          <ac:spMkLst>
            <pc:docMk/>
            <pc:sldMk cId="1815329156" sldId="278"/>
            <ac:spMk id="62" creationId="{7A5F0580-5EE9-419F-96EE-B6529EF6E7D0}"/>
          </ac:spMkLst>
        </pc:spChg>
        <pc:spChg chg="add del">
          <ac:chgData name="Andrea Miller" userId="bce59593-3782-4d35-bdd5-ecf9d4263c29" providerId="ADAL" clId="{DC3EC5DC-1231-4C1E-A99A-F0EA71B76F3A}" dt="2023-11-01T00:06:05.969" v="589" actId="26606"/>
          <ac:spMkLst>
            <pc:docMk/>
            <pc:sldMk cId="1815329156" sldId="278"/>
            <ac:spMk id="64" creationId="{21A75659-5A6F-4F77-9679-678A00B9D8DC}"/>
          </ac:spMkLst>
        </pc:spChg>
        <pc:spChg chg="add del">
          <ac:chgData name="Andrea Miller" userId="bce59593-3782-4d35-bdd5-ecf9d4263c29" providerId="ADAL" clId="{DC3EC5DC-1231-4C1E-A99A-F0EA71B76F3A}" dt="2023-11-01T00:06:05.969" v="589" actId="26606"/>
          <ac:spMkLst>
            <pc:docMk/>
            <pc:sldMk cId="1815329156" sldId="278"/>
            <ac:spMk id="65" creationId="{E30A3A45-140E-431E-AED0-07EF836310B3}"/>
          </ac:spMkLst>
        </pc:spChg>
        <pc:spChg chg="add del">
          <ac:chgData name="Andrea Miller" userId="bce59593-3782-4d35-bdd5-ecf9d4263c29" providerId="ADAL" clId="{DC3EC5DC-1231-4C1E-A99A-F0EA71B76F3A}" dt="2023-11-01T00:06:05.969" v="589" actId="26606"/>
          <ac:spMkLst>
            <pc:docMk/>
            <pc:sldMk cId="1815329156" sldId="278"/>
            <ac:spMk id="66" creationId="{55D4142C-5077-457F-A6AD-3FECFDB39685}"/>
          </ac:spMkLst>
        </pc:spChg>
        <pc:spChg chg="add del">
          <ac:chgData name="Andrea Miller" userId="bce59593-3782-4d35-bdd5-ecf9d4263c29" providerId="ADAL" clId="{DC3EC5DC-1231-4C1E-A99A-F0EA71B76F3A}" dt="2023-11-01T00:06:05.969" v="589" actId="26606"/>
          <ac:spMkLst>
            <pc:docMk/>
            <pc:sldMk cId="1815329156" sldId="278"/>
            <ac:spMk id="67" creationId="{7A5F0580-5EE9-419F-96EE-B6529EF6E7D0}"/>
          </ac:spMkLst>
        </pc:spChg>
        <pc:spChg chg="add">
          <ac:chgData name="Andrea Miller" userId="bce59593-3782-4d35-bdd5-ecf9d4263c29" providerId="ADAL" clId="{DC3EC5DC-1231-4C1E-A99A-F0EA71B76F3A}" dt="2023-11-01T00:06:06.026" v="590" actId="26606"/>
          <ac:spMkLst>
            <pc:docMk/>
            <pc:sldMk cId="1815329156" sldId="278"/>
            <ac:spMk id="69" creationId="{325166D1-1B21-4128-AC42-61745528E4D6}"/>
          </ac:spMkLst>
        </pc:spChg>
        <pc:grpChg chg="add del">
          <ac:chgData name="Andrea Miller" userId="bce59593-3782-4d35-bdd5-ecf9d4263c29" providerId="ADAL" clId="{DC3EC5DC-1231-4C1E-A99A-F0EA71B76F3A}" dt="2023-11-01T00:05:30.528" v="585" actId="26606"/>
          <ac:grpSpMkLst>
            <pc:docMk/>
            <pc:sldMk cId="1815329156" sldId="278"/>
            <ac:grpSpMk id="40" creationId="{D44E3F87-3D58-4B03-86B2-15A5C5B9C964}"/>
          </ac:grpSpMkLst>
        </pc:grpChg>
        <pc:grpChg chg="add">
          <ac:chgData name="Andrea Miller" userId="bce59593-3782-4d35-bdd5-ecf9d4263c29" providerId="ADAL" clId="{DC3EC5DC-1231-4C1E-A99A-F0EA71B76F3A}" dt="2023-11-01T00:06:06.026" v="590" actId="26606"/>
          <ac:grpSpMkLst>
            <pc:docMk/>
            <pc:sldMk cId="1815329156" sldId="278"/>
            <ac:grpSpMk id="70" creationId="{E6517BAC-C80F-4065-90D8-703493E0B353}"/>
          </ac:grpSpMkLst>
        </pc:grpChg>
        <pc:picChg chg="add mod ord">
          <ac:chgData name="Andrea Miller" userId="bce59593-3782-4d35-bdd5-ecf9d4263c29" providerId="ADAL" clId="{DC3EC5DC-1231-4C1E-A99A-F0EA71B76F3A}" dt="2023-11-01T00:06:06.026" v="590" actId="26606"/>
          <ac:picMkLst>
            <pc:docMk/>
            <pc:sldMk cId="1815329156" sldId="278"/>
            <ac:picMk id="5" creationId="{A3CC61BD-5F33-376C-088C-1BB38C9DFCDC}"/>
          </ac:picMkLst>
        </pc:picChg>
        <pc:picChg chg="del">
          <ac:chgData name="Andrea Miller" userId="bce59593-3782-4d35-bdd5-ecf9d4263c29" providerId="ADAL" clId="{DC3EC5DC-1231-4C1E-A99A-F0EA71B76F3A}" dt="2023-11-01T00:04:10.300" v="569" actId="478"/>
          <ac:picMkLst>
            <pc:docMk/>
            <pc:sldMk cId="1815329156" sldId="278"/>
            <ac:picMk id="6" creationId="{54017056-9FD8-BBC0-72B7-677A5C68B26B}"/>
          </ac:picMkLst>
        </pc:picChg>
        <pc:picChg chg="del">
          <ac:chgData name="Andrea Miller" userId="bce59593-3782-4d35-bdd5-ecf9d4263c29" providerId="ADAL" clId="{DC3EC5DC-1231-4C1E-A99A-F0EA71B76F3A}" dt="2023-11-01T00:04:08.556" v="568" actId="478"/>
          <ac:picMkLst>
            <pc:docMk/>
            <pc:sldMk cId="1815329156" sldId="278"/>
            <ac:picMk id="8" creationId="{E9C87C05-DA15-7EC8-A8DD-51E9FE2A4DEB}"/>
          </ac:picMkLst>
        </pc:picChg>
      </pc:sldChg>
      <pc:sldChg chg="addSp modSp del mod setBg">
        <pc:chgData name="Andrea Miller" userId="bce59593-3782-4d35-bdd5-ecf9d4263c29" providerId="ADAL" clId="{DC3EC5DC-1231-4C1E-A99A-F0EA71B76F3A}" dt="2023-10-27T16:39:35.494" v="108" actId="2696"/>
        <pc:sldMkLst>
          <pc:docMk/>
          <pc:sldMk cId="586959640" sldId="279"/>
        </pc:sldMkLst>
        <pc:spChg chg="mod">
          <ac:chgData name="Andrea Miller" userId="bce59593-3782-4d35-bdd5-ecf9d4263c29" providerId="ADAL" clId="{DC3EC5DC-1231-4C1E-A99A-F0EA71B76F3A}" dt="2023-10-27T15:48:07.059" v="31" actId="26606"/>
          <ac:spMkLst>
            <pc:docMk/>
            <pc:sldMk cId="586959640" sldId="279"/>
            <ac:spMk id="7" creationId="{E5929F62-6A59-D9D6-3EF6-86C42124FD83}"/>
          </ac:spMkLst>
        </pc:spChg>
        <pc:spChg chg="mod">
          <ac:chgData name="Andrea Miller" userId="bce59593-3782-4d35-bdd5-ecf9d4263c29" providerId="ADAL" clId="{DC3EC5DC-1231-4C1E-A99A-F0EA71B76F3A}" dt="2023-10-27T15:48:07.059" v="31" actId="26606"/>
          <ac:spMkLst>
            <pc:docMk/>
            <pc:sldMk cId="586959640" sldId="279"/>
            <ac:spMk id="8" creationId="{8D9F3E39-C86D-6F1E-B419-01D5ABE9D0A9}"/>
          </ac:spMkLst>
        </pc:spChg>
        <pc:spChg chg="add">
          <ac:chgData name="Andrea Miller" userId="bce59593-3782-4d35-bdd5-ecf9d4263c29" providerId="ADAL" clId="{DC3EC5DC-1231-4C1E-A99A-F0EA71B76F3A}" dt="2023-10-27T15:48:07.059" v="31" actId="26606"/>
          <ac:spMkLst>
            <pc:docMk/>
            <pc:sldMk cId="586959640" sldId="279"/>
            <ac:spMk id="13" creationId="{A7AE9375-4664-4DB2-922D-2782A6E439AC}"/>
          </ac:spMkLst>
        </pc:spChg>
        <pc:spChg chg="add">
          <ac:chgData name="Andrea Miller" userId="bce59593-3782-4d35-bdd5-ecf9d4263c29" providerId="ADAL" clId="{DC3EC5DC-1231-4C1E-A99A-F0EA71B76F3A}" dt="2023-10-27T15:48:07.059" v="31" actId="26606"/>
          <ac:spMkLst>
            <pc:docMk/>
            <pc:sldMk cId="586959640" sldId="279"/>
            <ac:spMk id="17" creationId="{9DD005C1-8C51-42D6-9BEE-B9B83849743D}"/>
          </ac:spMkLst>
        </pc:spChg>
        <pc:cxnChg chg="add">
          <ac:chgData name="Andrea Miller" userId="bce59593-3782-4d35-bdd5-ecf9d4263c29" providerId="ADAL" clId="{DC3EC5DC-1231-4C1E-A99A-F0EA71B76F3A}" dt="2023-10-27T15:48:07.059" v="31" actId="26606"/>
          <ac:cxnSpMkLst>
            <pc:docMk/>
            <pc:sldMk cId="586959640" sldId="279"/>
            <ac:cxnSpMk id="15" creationId="{EE504C98-6397-41C1-A8D8-2D9C4ED307E0}"/>
          </ac:cxnSpMkLst>
        </pc:cxnChg>
      </pc:sldChg>
      <pc:sldChg chg="addSp modSp del mod setBg">
        <pc:chgData name="Andrea Miller" userId="bce59593-3782-4d35-bdd5-ecf9d4263c29" providerId="ADAL" clId="{DC3EC5DC-1231-4C1E-A99A-F0EA71B76F3A}" dt="2023-10-27T16:39:57.783" v="112" actId="2696"/>
        <pc:sldMkLst>
          <pc:docMk/>
          <pc:sldMk cId="1623375841" sldId="280"/>
        </pc:sldMkLst>
        <pc:spChg chg="mod">
          <ac:chgData name="Andrea Miller" userId="bce59593-3782-4d35-bdd5-ecf9d4263c29" providerId="ADAL" clId="{DC3EC5DC-1231-4C1E-A99A-F0EA71B76F3A}" dt="2023-10-27T15:48:16.020" v="32" actId="26606"/>
          <ac:spMkLst>
            <pc:docMk/>
            <pc:sldMk cId="1623375841" sldId="280"/>
            <ac:spMk id="7" creationId="{E5929F62-6A59-D9D6-3EF6-86C42124FD83}"/>
          </ac:spMkLst>
        </pc:spChg>
        <pc:spChg chg="mod">
          <ac:chgData name="Andrea Miller" userId="bce59593-3782-4d35-bdd5-ecf9d4263c29" providerId="ADAL" clId="{DC3EC5DC-1231-4C1E-A99A-F0EA71B76F3A}" dt="2023-10-27T16:39:43.179" v="109" actId="21"/>
          <ac:spMkLst>
            <pc:docMk/>
            <pc:sldMk cId="1623375841" sldId="280"/>
            <ac:spMk id="8" creationId="{8D9F3E39-C86D-6F1E-B419-01D5ABE9D0A9}"/>
          </ac:spMkLst>
        </pc:spChg>
        <pc:spChg chg="add">
          <ac:chgData name="Andrea Miller" userId="bce59593-3782-4d35-bdd5-ecf9d4263c29" providerId="ADAL" clId="{DC3EC5DC-1231-4C1E-A99A-F0EA71B76F3A}" dt="2023-10-27T15:48:16.020" v="32" actId="26606"/>
          <ac:spMkLst>
            <pc:docMk/>
            <pc:sldMk cId="1623375841" sldId="280"/>
            <ac:spMk id="13" creationId="{A7AE9375-4664-4DB2-922D-2782A6E439AC}"/>
          </ac:spMkLst>
        </pc:spChg>
        <pc:spChg chg="add">
          <ac:chgData name="Andrea Miller" userId="bce59593-3782-4d35-bdd5-ecf9d4263c29" providerId="ADAL" clId="{DC3EC5DC-1231-4C1E-A99A-F0EA71B76F3A}" dt="2023-10-27T15:48:16.020" v="32" actId="26606"/>
          <ac:spMkLst>
            <pc:docMk/>
            <pc:sldMk cId="1623375841" sldId="280"/>
            <ac:spMk id="17" creationId="{9DD005C1-8C51-42D6-9BEE-B9B83849743D}"/>
          </ac:spMkLst>
        </pc:spChg>
        <pc:cxnChg chg="add">
          <ac:chgData name="Andrea Miller" userId="bce59593-3782-4d35-bdd5-ecf9d4263c29" providerId="ADAL" clId="{DC3EC5DC-1231-4C1E-A99A-F0EA71B76F3A}" dt="2023-10-27T15:48:16.020" v="32" actId="26606"/>
          <ac:cxnSpMkLst>
            <pc:docMk/>
            <pc:sldMk cId="1623375841" sldId="280"/>
            <ac:cxnSpMk id="15" creationId="{EE504C98-6397-41C1-A8D8-2D9C4ED307E0}"/>
          </ac:cxnSpMkLst>
        </pc:cxnChg>
      </pc:sldChg>
      <pc:sldChg chg="modSp mod modNotes">
        <pc:chgData name="Andrea Miller" userId="bce59593-3782-4d35-bdd5-ecf9d4263c29" providerId="ADAL" clId="{DC3EC5DC-1231-4C1E-A99A-F0EA71B76F3A}" dt="2023-11-03T16:47:01.720" v="878"/>
        <pc:sldMkLst>
          <pc:docMk/>
          <pc:sldMk cId="2696463010" sldId="281"/>
        </pc:sldMkLst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2696463010" sldId="281"/>
            <ac:spMk id="2" creationId="{FA70F0DE-8BFF-7976-F1B5-065F1E022B9A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2696463010" sldId="281"/>
            <ac:spMk id="3" creationId="{D21A6619-D7DC-63B8-1E5D-F0694A29A4A7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2696463010" sldId="281"/>
            <ac:spMk id="4" creationId="{9BBBC648-9C7B-BDF6-357A-CDD8B0C8E256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2696463010" sldId="281"/>
            <ac:spMk id="5" creationId="{D0B86E15-63B8-A010-F327-BC2A20216624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2696463010" sldId="281"/>
            <ac:spMk id="6" creationId="{995B852E-D781-AABC-B0B2-E4D6276E6419}"/>
          </ac:spMkLst>
        </pc:spChg>
      </pc:sldChg>
      <pc:sldChg chg="addSp modSp setBg delDesignElem modNotes">
        <pc:chgData name="Andrea Miller" userId="bce59593-3782-4d35-bdd5-ecf9d4263c29" providerId="ADAL" clId="{DC3EC5DC-1231-4C1E-A99A-F0EA71B76F3A}" dt="2023-10-27T17:22:37.493" v="206"/>
        <pc:sldMkLst>
          <pc:docMk/>
          <pc:sldMk cId="2463243288" sldId="282"/>
        </pc:sldMkLst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2463243288" sldId="282"/>
            <ac:spMk id="2" creationId="{592D94C1-1877-E851-914B-E70294DAEF48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2463243288" sldId="282"/>
            <ac:spMk id="8" creationId="{638F13FD-642B-DA8A-57E6-FB04BE6F8E16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2463243288" sldId="282"/>
            <ac:spMk id="11" creationId="{C416E417-8840-59F0-03DB-0094D49E9423}"/>
          </ac:spMkLst>
        </pc:spChg>
        <pc:spChg chg="add mod">
          <ac:chgData name="Andrea Miller" userId="bce59593-3782-4d35-bdd5-ecf9d4263c29" providerId="ADAL" clId="{DC3EC5DC-1231-4C1E-A99A-F0EA71B76F3A}" dt="2023-10-27T17:22:37.493" v="206"/>
          <ac:spMkLst>
            <pc:docMk/>
            <pc:sldMk cId="2463243288" sldId="282"/>
            <ac:spMk id="23" creationId="{327D73B4-9F5C-4A64-A179-51B9500CB8B5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2463243288" sldId="282"/>
            <ac:spMk id="26" creationId="{6CB927A4-E432-4310-9CD5-E89FF5063179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2463243288" sldId="282"/>
            <ac:spMk id="27" creationId="{1453BF6C-B012-48B7-B4E8-6D7AC7C27D02}"/>
          </ac:spMkLst>
        </pc:spChg>
        <pc:spChg chg="add mod">
          <ac:chgData name="Andrea Miller" userId="bce59593-3782-4d35-bdd5-ecf9d4263c29" providerId="ADAL" clId="{DC3EC5DC-1231-4C1E-A99A-F0EA71B76F3A}" dt="2023-10-27T17:22:37.493" v="206"/>
          <ac:spMkLst>
            <pc:docMk/>
            <pc:sldMk cId="2463243288" sldId="282"/>
            <ac:spMk id="29" creationId="{AB673405-BF85-493E-8558-0DCBEDB2BB49}"/>
          </ac:spMkLst>
        </pc:spChg>
        <pc:spChg chg="add mod">
          <ac:chgData name="Andrea Miller" userId="bce59593-3782-4d35-bdd5-ecf9d4263c29" providerId="ADAL" clId="{DC3EC5DC-1231-4C1E-A99A-F0EA71B76F3A}" dt="2023-10-27T17:22:37.493" v="206"/>
          <ac:spMkLst>
            <pc:docMk/>
            <pc:sldMk cId="2463243288" sldId="282"/>
            <ac:spMk id="31" creationId="{C64EAE84-A813-4501-BC71-DBD14BA0265E}"/>
          </ac:spMkLst>
        </pc:spChg>
        <pc:spChg chg="add mod">
          <ac:chgData name="Andrea Miller" userId="bce59593-3782-4d35-bdd5-ecf9d4263c29" providerId="ADAL" clId="{DC3EC5DC-1231-4C1E-A99A-F0EA71B76F3A}" dt="2023-10-27T17:22:37.493" v="206"/>
          <ac:spMkLst>
            <pc:docMk/>
            <pc:sldMk cId="2463243288" sldId="282"/>
            <ac:spMk id="33" creationId="{E3020543-B24B-4EC4-8FFC-8DD88EEA91A8}"/>
          </ac:spMkLst>
        </pc:spChg>
        <pc:grpChg chg="add mod">
          <ac:chgData name="Andrea Miller" userId="bce59593-3782-4d35-bdd5-ecf9d4263c29" providerId="ADAL" clId="{DC3EC5DC-1231-4C1E-A99A-F0EA71B76F3A}" dt="2023-10-27T17:22:37.493" v="206"/>
          <ac:grpSpMkLst>
            <pc:docMk/>
            <pc:sldMk cId="2463243288" sldId="282"/>
            <ac:grpSpMk id="25" creationId="{05BBA018-FA75-43BF-99E6-1F5245727D29}"/>
          </ac:grpSpMkLst>
        </pc:grpChg>
        <pc:picChg chg="mod">
          <ac:chgData name="Andrea Miller" userId="bce59593-3782-4d35-bdd5-ecf9d4263c29" providerId="ADAL" clId="{DC3EC5DC-1231-4C1E-A99A-F0EA71B76F3A}" dt="2023-10-27T17:22:37.493" v="206"/>
          <ac:picMkLst>
            <pc:docMk/>
            <pc:sldMk cId="2463243288" sldId="282"/>
            <ac:picMk id="7" creationId="{44CBB57C-BD32-FB59-EDC5-9719D66F1A10}"/>
          </ac:picMkLst>
        </pc:picChg>
        <pc:picChg chg="mod">
          <ac:chgData name="Andrea Miller" userId="bce59593-3782-4d35-bdd5-ecf9d4263c29" providerId="ADAL" clId="{DC3EC5DC-1231-4C1E-A99A-F0EA71B76F3A}" dt="2023-10-27T17:22:37.493" v="206"/>
          <ac:picMkLst>
            <pc:docMk/>
            <pc:sldMk cId="2463243288" sldId="282"/>
            <ac:picMk id="9" creationId="{B974E28E-976B-4BDB-D2F1-E8FAE117B329}"/>
          </ac:picMkLst>
        </pc:picChg>
        <pc:cxnChg chg="add mod">
          <ac:chgData name="Andrea Miller" userId="bce59593-3782-4d35-bdd5-ecf9d4263c29" providerId="ADAL" clId="{DC3EC5DC-1231-4C1E-A99A-F0EA71B76F3A}" dt="2023-10-27T17:22:37.493" v="206"/>
          <ac:cxnSpMkLst>
            <pc:docMk/>
            <pc:sldMk cId="2463243288" sldId="282"/>
            <ac:cxnSpMk id="35" creationId="{C49DA8F6-BCC1-4447-B54C-57856834B94B}"/>
          </ac:cxnSpMkLst>
        </pc:cxnChg>
      </pc:sldChg>
      <pc:sldChg chg="addSp delSp modSp mod modNotes">
        <pc:chgData name="Andrea Miller" userId="bce59593-3782-4d35-bdd5-ecf9d4263c29" providerId="ADAL" clId="{DC3EC5DC-1231-4C1E-A99A-F0EA71B76F3A}" dt="2023-11-03T16:47:01.720" v="878"/>
        <pc:sldMkLst>
          <pc:docMk/>
          <pc:sldMk cId="1334609732" sldId="283"/>
        </pc:sldMkLst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1334609732" sldId="283"/>
            <ac:spMk id="2" creationId="{80F16B45-6CE0-90DA-7730-7D216801BE54}"/>
          </ac:spMkLst>
        </pc:spChg>
        <pc:spChg chg="add del mod">
          <ac:chgData name="Andrea Miller" userId="bce59593-3782-4d35-bdd5-ecf9d4263c29" providerId="ADAL" clId="{DC3EC5DC-1231-4C1E-A99A-F0EA71B76F3A}" dt="2023-10-26T23:33:26.054" v="11" actId="207"/>
          <ac:spMkLst>
            <pc:docMk/>
            <pc:sldMk cId="1334609732" sldId="283"/>
            <ac:spMk id="3" creationId="{8A3CCA31-E71C-4C1F-B90C-6A575D545345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1334609732" sldId="283"/>
            <ac:spMk id="4" creationId="{1FABD234-5AE2-D9A6-E0A3-19877D304377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1334609732" sldId="283"/>
            <ac:spMk id="5" creationId="{2610D1AC-F1F1-69B3-73D9-A41F0B058397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1334609732" sldId="283"/>
            <ac:spMk id="6" creationId="{FA11529F-3FE6-062B-3CD9-A49E882C8233}"/>
          </ac:spMkLst>
        </pc:spChg>
        <pc:graphicFrameChg chg="add del">
          <ac:chgData name="Andrea Miller" userId="bce59593-3782-4d35-bdd5-ecf9d4263c29" providerId="ADAL" clId="{DC3EC5DC-1231-4C1E-A99A-F0EA71B76F3A}" dt="2023-10-26T23:32:23.919" v="8" actId="26606"/>
          <ac:graphicFrameMkLst>
            <pc:docMk/>
            <pc:sldMk cId="1334609732" sldId="283"/>
            <ac:graphicFrameMk id="10" creationId="{A2BF51D7-C63A-E7EA-790B-2612BD7F904F}"/>
          </ac:graphicFrameMkLst>
        </pc:graphicFrameChg>
        <pc:graphicFrameChg chg="mod">
          <ac:chgData name="Andrea Miller" userId="bce59593-3782-4d35-bdd5-ecf9d4263c29" providerId="ADAL" clId="{DC3EC5DC-1231-4C1E-A99A-F0EA71B76F3A}" dt="2023-10-27T17:22:37.493" v="206"/>
          <ac:graphicFrameMkLst>
            <pc:docMk/>
            <pc:sldMk cId="1334609732" sldId="283"/>
            <ac:graphicFrameMk id="11" creationId="{0F5960B9-6A81-EC0B-F47D-8223FC251063}"/>
          </ac:graphicFrameMkLst>
        </pc:graphicFrameChg>
        <pc:graphicFrameChg chg="add del">
          <ac:chgData name="Andrea Miller" userId="bce59593-3782-4d35-bdd5-ecf9d4263c29" providerId="ADAL" clId="{DC3EC5DC-1231-4C1E-A99A-F0EA71B76F3A}" dt="2023-10-26T23:32:35.209" v="10" actId="26606"/>
          <ac:graphicFrameMkLst>
            <pc:docMk/>
            <pc:sldMk cId="1334609732" sldId="283"/>
            <ac:graphicFrameMk id="12" creationId="{BDD8937C-999E-396D-1A27-8AF1F253D0E6}"/>
          </ac:graphicFrameMkLst>
        </pc:graphicFrameChg>
        <pc:picChg chg="mod">
          <ac:chgData name="Andrea Miller" userId="bce59593-3782-4d35-bdd5-ecf9d4263c29" providerId="ADAL" clId="{DC3EC5DC-1231-4C1E-A99A-F0EA71B76F3A}" dt="2023-10-27T17:22:37.493" v="206"/>
          <ac:picMkLst>
            <pc:docMk/>
            <pc:sldMk cId="1334609732" sldId="283"/>
            <ac:picMk id="7" creationId="{5083B739-476E-0025-8913-18AC23411F2D}"/>
          </ac:picMkLst>
        </pc:picChg>
        <pc:picChg chg="mod">
          <ac:chgData name="Andrea Miller" userId="bce59593-3782-4d35-bdd5-ecf9d4263c29" providerId="ADAL" clId="{DC3EC5DC-1231-4C1E-A99A-F0EA71B76F3A}" dt="2023-10-27T17:22:37.493" v="206"/>
          <ac:picMkLst>
            <pc:docMk/>
            <pc:sldMk cId="1334609732" sldId="283"/>
            <ac:picMk id="8" creationId="{4C8DD1CE-3630-EB21-34FD-80B5384FFB4F}"/>
          </ac:picMkLst>
        </pc:picChg>
      </pc:sldChg>
      <pc:sldChg chg="addSp modSp add del mod ord delDesignElem modNotes">
        <pc:chgData name="Andrea Miller" userId="bce59593-3782-4d35-bdd5-ecf9d4263c29" providerId="ADAL" clId="{DC3EC5DC-1231-4C1E-A99A-F0EA71B76F3A}" dt="2023-10-27T18:00:37.307" v="261" actId="2696"/>
        <pc:sldMkLst>
          <pc:docMk/>
          <pc:sldMk cId="4018596421" sldId="284"/>
        </pc:sldMkLst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4018596421" sldId="284"/>
            <ac:spMk id="7" creationId="{E5929F62-6A59-D9D6-3EF6-86C42124FD83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4018596421" sldId="284"/>
            <ac:spMk id="8" creationId="{8D9F3E39-C86D-6F1E-B419-01D5ABE9D0A9}"/>
          </ac:spMkLst>
        </pc:spChg>
        <pc:spChg chg="add mod">
          <ac:chgData name="Andrea Miller" userId="bce59593-3782-4d35-bdd5-ecf9d4263c29" providerId="ADAL" clId="{DC3EC5DC-1231-4C1E-A99A-F0EA71B76F3A}" dt="2023-10-27T17:22:37.493" v="206"/>
          <ac:spMkLst>
            <pc:docMk/>
            <pc:sldMk cId="4018596421" sldId="284"/>
            <ac:spMk id="13" creationId="{A7AE9375-4664-4DB2-922D-2782A6E439AC}"/>
          </ac:spMkLst>
        </pc:spChg>
        <pc:spChg chg="add mod">
          <ac:chgData name="Andrea Miller" userId="bce59593-3782-4d35-bdd5-ecf9d4263c29" providerId="ADAL" clId="{DC3EC5DC-1231-4C1E-A99A-F0EA71B76F3A}" dt="2023-10-27T17:22:37.493" v="206"/>
          <ac:spMkLst>
            <pc:docMk/>
            <pc:sldMk cId="4018596421" sldId="284"/>
            <ac:spMk id="17" creationId="{9DD005C1-8C51-42D6-9BEE-B9B83849743D}"/>
          </ac:spMkLst>
        </pc:spChg>
        <pc:picChg chg="mod">
          <ac:chgData name="Andrea Miller" userId="bce59593-3782-4d35-bdd5-ecf9d4263c29" providerId="ADAL" clId="{DC3EC5DC-1231-4C1E-A99A-F0EA71B76F3A}" dt="2023-10-27T17:22:37.493" v="206"/>
          <ac:picMkLst>
            <pc:docMk/>
            <pc:sldMk cId="4018596421" sldId="284"/>
            <ac:picMk id="3" creationId="{D09F6225-22F4-DE5D-DF84-B02E7EB4E0C7}"/>
          </ac:picMkLst>
        </pc:picChg>
        <pc:cxnChg chg="add mod">
          <ac:chgData name="Andrea Miller" userId="bce59593-3782-4d35-bdd5-ecf9d4263c29" providerId="ADAL" clId="{DC3EC5DC-1231-4C1E-A99A-F0EA71B76F3A}" dt="2023-10-27T17:22:37.493" v="206"/>
          <ac:cxnSpMkLst>
            <pc:docMk/>
            <pc:sldMk cId="4018596421" sldId="284"/>
            <ac:cxnSpMk id="15" creationId="{EE504C98-6397-41C1-A8D8-2D9C4ED307E0}"/>
          </ac:cxnSpMkLst>
        </pc:cxnChg>
      </pc:sldChg>
      <pc:sldChg chg="delSp add del setBg delDesignElem">
        <pc:chgData name="Andrea Miller" userId="bce59593-3782-4d35-bdd5-ecf9d4263c29" providerId="ADAL" clId="{DC3EC5DC-1231-4C1E-A99A-F0EA71B76F3A}" dt="2023-10-27T16:39:08.055" v="105" actId="47"/>
        <pc:sldMkLst>
          <pc:docMk/>
          <pc:sldMk cId="444480062" sldId="285"/>
        </pc:sldMkLst>
        <pc:spChg chg="del">
          <ac:chgData name="Andrea Miller" userId="bce59593-3782-4d35-bdd5-ecf9d4263c29" providerId="ADAL" clId="{DC3EC5DC-1231-4C1E-A99A-F0EA71B76F3A}" dt="2023-10-27T16:38:12.084" v="98"/>
          <ac:spMkLst>
            <pc:docMk/>
            <pc:sldMk cId="444480062" sldId="285"/>
            <ac:spMk id="13" creationId="{A7AE9375-4664-4DB2-922D-2782A6E439AC}"/>
          </ac:spMkLst>
        </pc:spChg>
        <pc:spChg chg="del">
          <ac:chgData name="Andrea Miller" userId="bce59593-3782-4d35-bdd5-ecf9d4263c29" providerId="ADAL" clId="{DC3EC5DC-1231-4C1E-A99A-F0EA71B76F3A}" dt="2023-10-27T16:38:12.084" v="98"/>
          <ac:spMkLst>
            <pc:docMk/>
            <pc:sldMk cId="444480062" sldId="285"/>
            <ac:spMk id="17" creationId="{9DD005C1-8C51-42D6-9BEE-B9B83849743D}"/>
          </ac:spMkLst>
        </pc:spChg>
        <pc:cxnChg chg="del">
          <ac:chgData name="Andrea Miller" userId="bce59593-3782-4d35-bdd5-ecf9d4263c29" providerId="ADAL" clId="{DC3EC5DC-1231-4C1E-A99A-F0EA71B76F3A}" dt="2023-10-27T16:38:12.084" v="98"/>
          <ac:cxnSpMkLst>
            <pc:docMk/>
            <pc:sldMk cId="444480062" sldId="285"/>
            <ac:cxnSpMk id="15" creationId="{EE504C98-6397-41C1-A8D8-2D9C4ED307E0}"/>
          </ac:cxnSpMkLst>
        </pc:cxnChg>
      </pc:sldChg>
      <pc:sldChg chg="addSp modSp add del mod ord delDesignElem modNotes">
        <pc:chgData name="Andrea Miller" userId="bce59593-3782-4d35-bdd5-ecf9d4263c29" providerId="ADAL" clId="{DC3EC5DC-1231-4C1E-A99A-F0EA71B76F3A}" dt="2023-10-27T18:01:06.300" v="265" actId="2696"/>
        <pc:sldMkLst>
          <pc:docMk/>
          <pc:sldMk cId="1715163816" sldId="286"/>
        </pc:sldMkLst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1715163816" sldId="286"/>
            <ac:spMk id="7" creationId="{E5929F62-6A59-D9D6-3EF6-86C42124FD83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1715163816" sldId="286"/>
            <ac:spMk id="8" creationId="{8D9F3E39-C86D-6F1E-B419-01D5ABE9D0A9}"/>
          </ac:spMkLst>
        </pc:spChg>
        <pc:spChg chg="add mod">
          <ac:chgData name="Andrea Miller" userId="bce59593-3782-4d35-bdd5-ecf9d4263c29" providerId="ADAL" clId="{DC3EC5DC-1231-4C1E-A99A-F0EA71B76F3A}" dt="2023-10-27T17:22:37.493" v="206"/>
          <ac:spMkLst>
            <pc:docMk/>
            <pc:sldMk cId="1715163816" sldId="286"/>
            <ac:spMk id="13" creationId="{A7AE9375-4664-4DB2-922D-2782A6E439AC}"/>
          </ac:spMkLst>
        </pc:spChg>
        <pc:spChg chg="add mod">
          <ac:chgData name="Andrea Miller" userId="bce59593-3782-4d35-bdd5-ecf9d4263c29" providerId="ADAL" clId="{DC3EC5DC-1231-4C1E-A99A-F0EA71B76F3A}" dt="2023-10-27T17:22:37.493" v="206"/>
          <ac:spMkLst>
            <pc:docMk/>
            <pc:sldMk cId="1715163816" sldId="286"/>
            <ac:spMk id="17" creationId="{9DD005C1-8C51-42D6-9BEE-B9B83849743D}"/>
          </ac:spMkLst>
        </pc:spChg>
        <pc:picChg chg="mod">
          <ac:chgData name="Andrea Miller" userId="bce59593-3782-4d35-bdd5-ecf9d4263c29" providerId="ADAL" clId="{DC3EC5DC-1231-4C1E-A99A-F0EA71B76F3A}" dt="2023-10-27T17:22:37.493" v="206"/>
          <ac:picMkLst>
            <pc:docMk/>
            <pc:sldMk cId="1715163816" sldId="286"/>
            <ac:picMk id="3" creationId="{D09F6225-22F4-DE5D-DF84-B02E7EB4E0C7}"/>
          </ac:picMkLst>
        </pc:picChg>
        <pc:cxnChg chg="add mod">
          <ac:chgData name="Andrea Miller" userId="bce59593-3782-4d35-bdd5-ecf9d4263c29" providerId="ADAL" clId="{DC3EC5DC-1231-4C1E-A99A-F0EA71B76F3A}" dt="2023-10-27T17:22:37.493" v="206"/>
          <ac:cxnSpMkLst>
            <pc:docMk/>
            <pc:sldMk cId="1715163816" sldId="286"/>
            <ac:cxnSpMk id="15" creationId="{EE504C98-6397-41C1-A8D8-2D9C4ED307E0}"/>
          </ac:cxnSpMkLst>
        </pc:cxnChg>
      </pc:sldChg>
      <pc:sldChg chg="addSp modSp add del mod ord delDesignElem modShow modNotes">
        <pc:chgData name="Andrea Miller" userId="bce59593-3782-4d35-bdd5-ecf9d4263c29" providerId="ADAL" clId="{DC3EC5DC-1231-4C1E-A99A-F0EA71B76F3A}" dt="2023-10-27T17:56:01.279" v="220" actId="2696"/>
        <pc:sldMkLst>
          <pc:docMk/>
          <pc:sldMk cId="1444815071" sldId="287"/>
        </pc:sldMkLst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1444815071" sldId="287"/>
            <ac:spMk id="7" creationId="{E5929F62-6A59-D9D6-3EF6-86C42124FD83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k cId="1444815071" sldId="287"/>
            <ac:spMk id="8" creationId="{8D9F3E39-C86D-6F1E-B419-01D5ABE9D0A9}"/>
          </ac:spMkLst>
        </pc:spChg>
        <pc:spChg chg="add mod">
          <ac:chgData name="Andrea Miller" userId="bce59593-3782-4d35-bdd5-ecf9d4263c29" providerId="ADAL" clId="{DC3EC5DC-1231-4C1E-A99A-F0EA71B76F3A}" dt="2023-10-27T17:22:37.493" v="206"/>
          <ac:spMkLst>
            <pc:docMk/>
            <pc:sldMk cId="1444815071" sldId="287"/>
            <ac:spMk id="13" creationId="{A7AE9375-4664-4DB2-922D-2782A6E439AC}"/>
          </ac:spMkLst>
        </pc:spChg>
        <pc:spChg chg="add mod">
          <ac:chgData name="Andrea Miller" userId="bce59593-3782-4d35-bdd5-ecf9d4263c29" providerId="ADAL" clId="{DC3EC5DC-1231-4C1E-A99A-F0EA71B76F3A}" dt="2023-10-27T17:22:37.493" v="206"/>
          <ac:spMkLst>
            <pc:docMk/>
            <pc:sldMk cId="1444815071" sldId="287"/>
            <ac:spMk id="17" creationId="{9DD005C1-8C51-42D6-9BEE-B9B83849743D}"/>
          </ac:spMkLst>
        </pc:spChg>
        <pc:picChg chg="mod">
          <ac:chgData name="Andrea Miller" userId="bce59593-3782-4d35-bdd5-ecf9d4263c29" providerId="ADAL" clId="{DC3EC5DC-1231-4C1E-A99A-F0EA71B76F3A}" dt="2023-10-27T17:22:37.493" v="206"/>
          <ac:picMkLst>
            <pc:docMk/>
            <pc:sldMk cId="1444815071" sldId="287"/>
            <ac:picMk id="3" creationId="{D09F6225-22F4-DE5D-DF84-B02E7EB4E0C7}"/>
          </ac:picMkLst>
        </pc:picChg>
        <pc:cxnChg chg="add mod">
          <ac:chgData name="Andrea Miller" userId="bce59593-3782-4d35-bdd5-ecf9d4263c29" providerId="ADAL" clId="{DC3EC5DC-1231-4C1E-A99A-F0EA71B76F3A}" dt="2023-10-27T17:22:37.493" v="206"/>
          <ac:cxnSpMkLst>
            <pc:docMk/>
            <pc:sldMk cId="1444815071" sldId="287"/>
            <ac:cxnSpMk id="15" creationId="{EE504C98-6397-41C1-A8D8-2D9C4ED307E0}"/>
          </ac:cxnSpMkLst>
        </pc:cxnChg>
      </pc:sldChg>
      <pc:sldChg chg="modSp add mod ord modNotes modNotesTx">
        <pc:chgData name="Andrea Miller" userId="bce59593-3782-4d35-bdd5-ecf9d4263c29" providerId="ADAL" clId="{DC3EC5DC-1231-4C1E-A99A-F0EA71B76F3A}" dt="2023-11-03T16:47:01.720" v="878"/>
        <pc:sldMkLst>
          <pc:docMk/>
          <pc:sldMk cId="2222693084" sldId="287"/>
        </pc:sldMkLst>
        <pc:spChg chg="mod">
          <ac:chgData name="Andrea Miller" userId="bce59593-3782-4d35-bdd5-ecf9d4263c29" providerId="ADAL" clId="{DC3EC5DC-1231-4C1E-A99A-F0EA71B76F3A}" dt="2023-10-31T23:49:06.884" v="442" actId="113"/>
          <ac:spMkLst>
            <pc:docMk/>
            <pc:sldMk cId="2222693084" sldId="287"/>
            <ac:spMk id="8" creationId="{8D9F3E39-C86D-6F1E-B419-01D5ABE9D0A9}"/>
          </ac:spMkLst>
        </pc:spChg>
      </pc:sldChg>
      <pc:sldChg chg="addSp delSp add del setBg delDesignElem">
        <pc:chgData name="Andrea Miller" userId="bce59593-3782-4d35-bdd5-ecf9d4263c29" providerId="ADAL" clId="{DC3EC5DC-1231-4C1E-A99A-F0EA71B76F3A}" dt="2023-10-27T17:52:50.551" v="209"/>
        <pc:sldMkLst>
          <pc:docMk/>
          <pc:sldMk cId="3151656876" sldId="288"/>
        </pc:sldMkLst>
        <pc:spChg chg="add del">
          <ac:chgData name="Andrea Miller" userId="bce59593-3782-4d35-bdd5-ecf9d4263c29" providerId="ADAL" clId="{DC3EC5DC-1231-4C1E-A99A-F0EA71B76F3A}" dt="2023-10-27T17:52:50.551" v="209"/>
          <ac:spMkLst>
            <pc:docMk/>
            <pc:sldMk cId="3151656876" sldId="288"/>
            <ac:spMk id="13" creationId="{A7AE9375-4664-4DB2-922D-2782A6E439AC}"/>
          </ac:spMkLst>
        </pc:spChg>
        <pc:spChg chg="add del">
          <ac:chgData name="Andrea Miller" userId="bce59593-3782-4d35-bdd5-ecf9d4263c29" providerId="ADAL" clId="{DC3EC5DC-1231-4C1E-A99A-F0EA71B76F3A}" dt="2023-10-27T17:52:50.551" v="209"/>
          <ac:spMkLst>
            <pc:docMk/>
            <pc:sldMk cId="3151656876" sldId="288"/>
            <ac:spMk id="17" creationId="{9DD005C1-8C51-42D6-9BEE-B9B83849743D}"/>
          </ac:spMkLst>
        </pc:spChg>
        <pc:cxnChg chg="add del">
          <ac:chgData name="Andrea Miller" userId="bce59593-3782-4d35-bdd5-ecf9d4263c29" providerId="ADAL" clId="{DC3EC5DC-1231-4C1E-A99A-F0EA71B76F3A}" dt="2023-10-27T17:52:50.551" v="209"/>
          <ac:cxnSpMkLst>
            <pc:docMk/>
            <pc:sldMk cId="3151656876" sldId="288"/>
            <ac:cxnSpMk id="15" creationId="{EE504C98-6397-41C1-A8D8-2D9C4ED307E0}"/>
          </ac:cxnSpMkLst>
        </pc:cxnChg>
      </pc:sldChg>
      <pc:sldChg chg="modSp add mod setBg modNotes modNotesTx">
        <pc:chgData name="Andrea Miller" userId="bce59593-3782-4d35-bdd5-ecf9d4263c29" providerId="ADAL" clId="{DC3EC5DC-1231-4C1E-A99A-F0EA71B76F3A}" dt="2023-11-03T16:47:01.720" v="878"/>
        <pc:sldMkLst>
          <pc:docMk/>
          <pc:sldMk cId="3286020829" sldId="288"/>
        </pc:sldMkLst>
        <pc:spChg chg="mod">
          <ac:chgData name="Andrea Miller" userId="bce59593-3782-4d35-bdd5-ecf9d4263c29" providerId="ADAL" clId="{DC3EC5DC-1231-4C1E-A99A-F0EA71B76F3A}" dt="2023-10-31T23:49:01.350" v="441" actId="113"/>
          <ac:spMkLst>
            <pc:docMk/>
            <pc:sldMk cId="3286020829" sldId="288"/>
            <ac:spMk id="8" creationId="{8D9F3E39-C86D-6F1E-B419-01D5ABE9D0A9}"/>
          </ac:spMkLst>
        </pc:spChg>
      </pc:sldChg>
      <pc:sldChg chg="addSp delSp modSp add mod setBg delDesignElem chgLayout modNotes">
        <pc:chgData name="Andrea Miller" userId="bce59593-3782-4d35-bdd5-ecf9d4263c29" providerId="ADAL" clId="{DC3EC5DC-1231-4C1E-A99A-F0EA71B76F3A}" dt="2023-11-03T16:47:01.720" v="878"/>
        <pc:sldMkLst>
          <pc:docMk/>
          <pc:sldMk cId="3823232227" sldId="289"/>
        </pc:sldMkLst>
        <pc:spChg chg="mod ord">
          <ac:chgData name="Andrea Miller" userId="bce59593-3782-4d35-bdd5-ecf9d4263c29" providerId="ADAL" clId="{DC3EC5DC-1231-4C1E-A99A-F0EA71B76F3A}" dt="2023-10-27T18:18:51.172" v="299" actId="2711"/>
          <ac:spMkLst>
            <pc:docMk/>
            <pc:sldMk cId="3823232227" sldId="289"/>
            <ac:spMk id="2" creationId="{71942AAB-25C6-CFD0-2695-495B86D2B7EB}"/>
          </ac:spMkLst>
        </pc:spChg>
        <pc:spChg chg="del mod ord">
          <ac:chgData name="Andrea Miller" userId="bce59593-3782-4d35-bdd5-ecf9d4263c29" providerId="ADAL" clId="{DC3EC5DC-1231-4C1E-A99A-F0EA71B76F3A}" dt="2023-10-27T18:18:32.012" v="294" actId="26606"/>
          <ac:spMkLst>
            <pc:docMk/>
            <pc:sldMk cId="3823232227" sldId="289"/>
            <ac:spMk id="4" creationId="{55704A48-0539-9D3E-FAB2-1D1239F2EAB2}"/>
          </ac:spMkLst>
        </pc:spChg>
        <pc:spChg chg="del mod ord">
          <ac:chgData name="Andrea Miller" userId="bce59593-3782-4d35-bdd5-ecf9d4263c29" providerId="ADAL" clId="{DC3EC5DC-1231-4C1E-A99A-F0EA71B76F3A}" dt="2023-10-27T18:17:52.192" v="292" actId="478"/>
          <ac:spMkLst>
            <pc:docMk/>
            <pc:sldMk cId="3823232227" sldId="289"/>
            <ac:spMk id="6" creationId="{3A1F58D4-84B1-2AB4-D5E3-19F49FA2A240}"/>
          </ac:spMkLst>
        </pc:spChg>
        <pc:spChg chg="del">
          <ac:chgData name="Andrea Miller" userId="bce59593-3782-4d35-bdd5-ecf9d4263c29" providerId="ADAL" clId="{DC3EC5DC-1231-4C1E-A99A-F0EA71B76F3A}" dt="2023-10-27T18:17:40.828" v="290" actId="700"/>
          <ac:spMkLst>
            <pc:docMk/>
            <pc:sldMk cId="3823232227" sldId="289"/>
            <ac:spMk id="22" creationId="{2A6B319F-86FE-4754-878E-06F0804D882B}"/>
          </ac:spMkLst>
        </pc:spChg>
        <pc:spChg chg="del">
          <ac:chgData name="Andrea Miller" userId="bce59593-3782-4d35-bdd5-ecf9d4263c29" providerId="ADAL" clId="{DC3EC5DC-1231-4C1E-A99A-F0EA71B76F3A}" dt="2023-10-27T18:17:40.828" v="290" actId="700"/>
          <ac:spMkLst>
            <pc:docMk/>
            <pc:sldMk cId="3823232227" sldId="289"/>
            <ac:spMk id="24" creationId="{DCF7D1B5-3477-499F-ACC5-2C8B07F4EDB3}"/>
          </ac:spMkLst>
        </pc:spChg>
        <pc:graphicFrameChg chg="add del modGraphic">
          <ac:chgData name="Andrea Miller" userId="bce59593-3782-4d35-bdd5-ecf9d4263c29" providerId="ADAL" clId="{DC3EC5DC-1231-4C1E-A99A-F0EA71B76F3A}" dt="2023-10-27T18:20:16.485" v="302" actId="1032"/>
          <ac:graphicFrameMkLst>
            <pc:docMk/>
            <pc:sldMk cId="3823232227" sldId="289"/>
            <ac:graphicFrameMk id="3" creationId="{264EAC70-F707-F67F-E882-AEB473A1EC7C}"/>
          </ac:graphicFrameMkLst>
        </pc:graphicFrameChg>
        <pc:graphicFrameChg chg="add mod">
          <ac:chgData name="Andrea Miller" userId="bce59593-3782-4d35-bdd5-ecf9d4263c29" providerId="ADAL" clId="{DC3EC5DC-1231-4C1E-A99A-F0EA71B76F3A}" dt="2023-10-31T23:40:18.327" v="395" actId="14100"/>
          <ac:graphicFrameMkLst>
            <pc:docMk/>
            <pc:sldMk cId="3823232227" sldId="289"/>
            <ac:graphicFrameMk id="7" creationId="{4F0F6C6B-6884-ABAA-EA19-D3DC7A42F56F}"/>
          </ac:graphicFrameMkLst>
        </pc:graphicFrameChg>
      </pc:sldChg>
      <pc:sldChg chg="modSp add mod ord modNotes">
        <pc:chgData name="Andrea Miller" userId="bce59593-3782-4d35-bdd5-ecf9d4263c29" providerId="ADAL" clId="{DC3EC5DC-1231-4C1E-A99A-F0EA71B76F3A}" dt="2023-11-03T16:47:01.720" v="878"/>
        <pc:sldMkLst>
          <pc:docMk/>
          <pc:sldMk cId="1476650329" sldId="290"/>
        </pc:sldMkLst>
        <pc:graphicFrameChg chg="mod">
          <ac:chgData name="Andrea Miller" userId="bce59593-3782-4d35-bdd5-ecf9d4263c29" providerId="ADAL" clId="{DC3EC5DC-1231-4C1E-A99A-F0EA71B76F3A}" dt="2023-10-31T23:40:11.963" v="394" actId="14100"/>
          <ac:graphicFrameMkLst>
            <pc:docMk/>
            <pc:sldMk cId="1476650329" sldId="290"/>
            <ac:graphicFrameMk id="7" creationId="{4F0F6C6B-6884-ABAA-EA19-D3DC7A42F56F}"/>
          </ac:graphicFrameMkLst>
        </pc:graphicFrameChg>
      </pc:sldChg>
      <pc:sldChg chg="modSp add mod ord modNotes">
        <pc:chgData name="Andrea Miller" userId="bce59593-3782-4d35-bdd5-ecf9d4263c29" providerId="ADAL" clId="{DC3EC5DC-1231-4C1E-A99A-F0EA71B76F3A}" dt="2023-11-03T16:47:01.720" v="878"/>
        <pc:sldMkLst>
          <pc:docMk/>
          <pc:sldMk cId="3896500073" sldId="291"/>
        </pc:sldMkLst>
        <pc:graphicFrameChg chg="mod">
          <ac:chgData name="Andrea Miller" userId="bce59593-3782-4d35-bdd5-ecf9d4263c29" providerId="ADAL" clId="{DC3EC5DC-1231-4C1E-A99A-F0EA71B76F3A}" dt="2023-10-31T23:40:05.956" v="393" actId="14100"/>
          <ac:graphicFrameMkLst>
            <pc:docMk/>
            <pc:sldMk cId="3896500073" sldId="291"/>
            <ac:graphicFrameMk id="7" creationId="{4F0F6C6B-6884-ABAA-EA19-D3DC7A42F56F}"/>
          </ac:graphicFrameMkLst>
        </pc:graphicFrameChg>
      </pc:sldChg>
      <pc:sldChg chg="modSp add mod ord modNotes">
        <pc:chgData name="Andrea Miller" userId="bce59593-3782-4d35-bdd5-ecf9d4263c29" providerId="ADAL" clId="{DC3EC5DC-1231-4C1E-A99A-F0EA71B76F3A}" dt="2023-11-03T16:47:01.720" v="878"/>
        <pc:sldMkLst>
          <pc:docMk/>
          <pc:sldMk cId="3870482050" sldId="292"/>
        </pc:sldMkLst>
        <pc:graphicFrameChg chg="mod">
          <ac:chgData name="Andrea Miller" userId="bce59593-3782-4d35-bdd5-ecf9d4263c29" providerId="ADAL" clId="{DC3EC5DC-1231-4C1E-A99A-F0EA71B76F3A}" dt="2023-11-02T22:57:16.471" v="674"/>
          <ac:graphicFrameMkLst>
            <pc:docMk/>
            <pc:sldMk cId="3870482050" sldId="292"/>
            <ac:graphicFrameMk id="7" creationId="{4F0F6C6B-6884-ABAA-EA19-D3DC7A42F56F}"/>
          </ac:graphicFrameMkLst>
        </pc:graphicFrameChg>
      </pc:sldChg>
      <pc:sldChg chg="addSp delSp modSp new mod setBg modClrScheme chgLayout">
        <pc:chgData name="Andrea Miller" userId="bce59593-3782-4d35-bdd5-ecf9d4263c29" providerId="ADAL" clId="{DC3EC5DC-1231-4C1E-A99A-F0EA71B76F3A}" dt="2023-11-01T00:00:20.265" v="566"/>
        <pc:sldMkLst>
          <pc:docMk/>
          <pc:sldMk cId="2646792346" sldId="293"/>
        </pc:sldMkLst>
        <pc:spChg chg="add del mod ord">
          <ac:chgData name="Andrea Miller" userId="bce59593-3782-4d35-bdd5-ecf9d4263c29" providerId="ADAL" clId="{DC3EC5DC-1231-4C1E-A99A-F0EA71B76F3A}" dt="2023-10-31T23:55:46.809" v="516" actId="700"/>
          <ac:spMkLst>
            <pc:docMk/>
            <pc:sldMk cId="2646792346" sldId="293"/>
            <ac:spMk id="2" creationId="{EB1A6A51-813A-30D0-292C-50B313B933BA}"/>
          </ac:spMkLst>
        </pc:spChg>
        <pc:spChg chg="add del mod ord">
          <ac:chgData name="Andrea Miller" userId="bce59593-3782-4d35-bdd5-ecf9d4263c29" providerId="ADAL" clId="{DC3EC5DC-1231-4C1E-A99A-F0EA71B76F3A}" dt="2023-10-31T23:55:46.809" v="516" actId="700"/>
          <ac:spMkLst>
            <pc:docMk/>
            <pc:sldMk cId="2646792346" sldId="293"/>
            <ac:spMk id="3" creationId="{D9025455-9F73-57F3-CA4C-B6D75CCD982A}"/>
          </ac:spMkLst>
        </pc:spChg>
        <pc:spChg chg="add del mod">
          <ac:chgData name="Andrea Miller" userId="bce59593-3782-4d35-bdd5-ecf9d4263c29" providerId="ADAL" clId="{DC3EC5DC-1231-4C1E-A99A-F0EA71B76F3A}" dt="2023-10-31T23:55:46.809" v="516" actId="700"/>
          <ac:spMkLst>
            <pc:docMk/>
            <pc:sldMk cId="2646792346" sldId="293"/>
            <ac:spMk id="4" creationId="{B7F9F023-0645-7B29-D4A8-966DAD4FB91F}"/>
          </ac:spMkLst>
        </pc:spChg>
        <pc:spChg chg="add mod ord">
          <ac:chgData name="Andrea Miller" userId="bce59593-3782-4d35-bdd5-ecf9d4263c29" providerId="ADAL" clId="{DC3EC5DC-1231-4C1E-A99A-F0EA71B76F3A}" dt="2023-10-31T23:58:29.788" v="556" actId="14100"/>
          <ac:spMkLst>
            <pc:docMk/>
            <pc:sldMk cId="2646792346" sldId="293"/>
            <ac:spMk id="6" creationId="{EF853069-CE27-7564-BB42-349546001899}"/>
          </ac:spMkLst>
        </pc:spChg>
        <pc:spChg chg="add mod ord">
          <ac:chgData name="Andrea Miller" userId="bce59593-3782-4d35-bdd5-ecf9d4263c29" providerId="ADAL" clId="{DC3EC5DC-1231-4C1E-A99A-F0EA71B76F3A}" dt="2023-10-31T23:58:45.167" v="560" actId="403"/>
          <ac:spMkLst>
            <pc:docMk/>
            <pc:sldMk cId="2646792346" sldId="293"/>
            <ac:spMk id="7" creationId="{46C103EB-9CD8-4E18-4F66-4A34D2D0C20D}"/>
          </ac:spMkLst>
        </pc:spChg>
        <pc:spChg chg="add">
          <ac:chgData name="Andrea Miller" userId="bce59593-3782-4d35-bdd5-ecf9d4263c29" providerId="ADAL" clId="{DC3EC5DC-1231-4C1E-A99A-F0EA71B76F3A}" dt="2023-10-31T23:57:16.078" v="542" actId="26606"/>
          <ac:spMkLst>
            <pc:docMk/>
            <pc:sldMk cId="2646792346" sldId="293"/>
            <ac:spMk id="12" creationId="{8B3A2D1A-45FC-4F95-B150-1C13EF2F6D09}"/>
          </ac:spMkLst>
        </pc:spChg>
        <pc:spChg chg="add">
          <ac:chgData name="Andrea Miller" userId="bce59593-3782-4d35-bdd5-ecf9d4263c29" providerId="ADAL" clId="{DC3EC5DC-1231-4C1E-A99A-F0EA71B76F3A}" dt="2023-10-31T23:57:16.078" v="542" actId="26606"/>
          <ac:spMkLst>
            <pc:docMk/>
            <pc:sldMk cId="2646792346" sldId="293"/>
            <ac:spMk id="14" creationId="{F3768FD5-DD7A-43C7-8DEA-1F5DB3CB5B95}"/>
          </ac:spMkLst>
        </pc:spChg>
        <pc:picChg chg="add mod modCrop">
          <ac:chgData name="Andrea Miller" userId="bce59593-3782-4d35-bdd5-ecf9d4263c29" providerId="ADAL" clId="{DC3EC5DC-1231-4C1E-A99A-F0EA71B76F3A}" dt="2023-11-01T00:00:20.265" v="566"/>
          <ac:picMkLst>
            <pc:docMk/>
            <pc:sldMk cId="2646792346" sldId="293"/>
            <ac:picMk id="5" creationId="{FDDA1CB7-F4F2-15AA-106E-947D081D271F}"/>
          </ac:picMkLst>
        </pc:picChg>
      </pc:sldChg>
      <pc:sldChg chg="addSp delSp modSp new del mod">
        <pc:chgData name="Andrea Miller" userId="bce59593-3782-4d35-bdd5-ecf9d4263c29" providerId="ADAL" clId="{DC3EC5DC-1231-4C1E-A99A-F0EA71B76F3A}" dt="2023-11-01T00:09:13.028" v="619" actId="2696"/>
        <pc:sldMkLst>
          <pc:docMk/>
          <pc:sldMk cId="3454504322" sldId="294"/>
        </pc:sldMkLst>
        <pc:picChg chg="add del mod">
          <ac:chgData name="Andrea Miller" userId="bce59593-3782-4d35-bdd5-ecf9d4263c29" providerId="ADAL" clId="{DC3EC5DC-1231-4C1E-A99A-F0EA71B76F3A}" dt="2023-11-01T00:07:44.273" v="599" actId="21"/>
          <ac:picMkLst>
            <pc:docMk/>
            <pc:sldMk cId="3454504322" sldId="294"/>
            <ac:picMk id="4" creationId="{49D6B038-E71E-695F-DFA3-ECEEB00F9997}"/>
          </ac:picMkLst>
        </pc:picChg>
      </pc:sldChg>
      <pc:sldChg chg="modNotes">
        <pc:chgData name="Andrea Miller" userId="bce59593-3782-4d35-bdd5-ecf9d4263c29" providerId="ADAL" clId="{DC3EC5DC-1231-4C1E-A99A-F0EA71B76F3A}" dt="2023-11-03T16:47:01.720" v="878"/>
        <pc:sldMkLst>
          <pc:docMk/>
          <pc:sldMk cId="2677401618" sldId="296"/>
        </pc:sldMkLst>
      </pc:sldChg>
      <pc:sldChg chg="addSp delSp modSp new del mod setBg modClrScheme setClrOvrMap chgLayout">
        <pc:chgData name="Andrea Miller" userId="bce59593-3782-4d35-bdd5-ecf9d4263c29" providerId="ADAL" clId="{DC3EC5DC-1231-4C1E-A99A-F0EA71B76F3A}" dt="2023-11-01T00:15:28.572" v="643" actId="2696"/>
        <pc:sldMkLst>
          <pc:docMk/>
          <pc:sldMk cId="4264776339" sldId="297"/>
        </pc:sldMkLst>
        <pc:spChg chg="mod ord">
          <ac:chgData name="Andrea Miller" userId="bce59593-3782-4d35-bdd5-ecf9d4263c29" providerId="ADAL" clId="{DC3EC5DC-1231-4C1E-A99A-F0EA71B76F3A}" dt="2023-11-01T00:12:14.974" v="624" actId="26606"/>
          <ac:spMkLst>
            <pc:docMk/>
            <pc:sldMk cId="4264776339" sldId="297"/>
            <ac:spMk id="2" creationId="{BBB1EFAC-8CE9-E584-ECFD-18601C6A5C43}"/>
          </ac:spMkLst>
        </pc:spChg>
        <pc:spChg chg="del">
          <ac:chgData name="Andrea Miller" userId="bce59593-3782-4d35-bdd5-ecf9d4263c29" providerId="ADAL" clId="{DC3EC5DC-1231-4C1E-A99A-F0EA71B76F3A}" dt="2023-11-01T00:12:04.817" v="623" actId="700"/>
          <ac:spMkLst>
            <pc:docMk/>
            <pc:sldMk cId="4264776339" sldId="297"/>
            <ac:spMk id="3" creationId="{8CA568D0-F831-BD4A-7F75-5919B84CB3C8}"/>
          </ac:spMkLst>
        </pc:spChg>
        <pc:spChg chg="del mod ord">
          <ac:chgData name="Andrea Miller" userId="bce59593-3782-4d35-bdd5-ecf9d4263c29" providerId="ADAL" clId="{DC3EC5DC-1231-4C1E-A99A-F0EA71B76F3A}" dt="2023-11-01T00:12:04.817" v="623" actId="700"/>
          <ac:spMkLst>
            <pc:docMk/>
            <pc:sldMk cId="4264776339" sldId="297"/>
            <ac:spMk id="4" creationId="{78EB5F3B-A832-455B-2E4C-BED167FEFB4E}"/>
          </ac:spMkLst>
        </pc:spChg>
        <pc:spChg chg="del">
          <ac:chgData name="Andrea Miller" userId="bce59593-3782-4d35-bdd5-ecf9d4263c29" providerId="ADAL" clId="{DC3EC5DC-1231-4C1E-A99A-F0EA71B76F3A}" dt="2023-11-01T00:12:04.817" v="623" actId="700"/>
          <ac:spMkLst>
            <pc:docMk/>
            <pc:sldMk cId="4264776339" sldId="297"/>
            <ac:spMk id="5" creationId="{A3BB4670-E1FE-05DC-8A90-42D2BF50655E}"/>
          </ac:spMkLst>
        </pc:spChg>
        <pc:spChg chg="del mod ord">
          <ac:chgData name="Andrea Miller" userId="bce59593-3782-4d35-bdd5-ecf9d4263c29" providerId="ADAL" clId="{DC3EC5DC-1231-4C1E-A99A-F0EA71B76F3A}" dt="2023-11-01T00:12:04.817" v="623" actId="700"/>
          <ac:spMkLst>
            <pc:docMk/>
            <pc:sldMk cId="4264776339" sldId="297"/>
            <ac:spMk id="6" creationId="{8C04ABDB-4123-6857-E266-17A913C089D7}"/>
          </ac:spMkLst>
        </pc:spChg>
        <pc:spChg chg="add mod ord">
          <ac:chgData name="Andrea Miller" userId="bce59593-3782-4d35-bdd5-ecf9d4263c29" providerId="ADAL" clId="{DC3EC5DC-1231-4C1E-A99A-F0EA71B76F3A}" dt="2023-11-01T00:12:56.997" v="630"/>
          <ac:spMkLst>
            <pc:docMk/>
            <pc:sldMk cId="4264776339" sldId="297"/>
            <ac:spMk id="7" creationId="{2F8F05D8-6468-24BE-B649-0DF453BFE40A}"/>
          </ac:spMkLst>
        </pc:spChg>
        <pc:spChg chg="add mod ord">
          <ac:chgData name="Andrea Miller" userId="bce59593-3782-4d35-bdd5-ecf9d4263c29" providerId="ADAL" clId="{DC3EC5DC-1231-4C1E-A99A-F0EA71B76F3A}" dt="2023-11-01T00:12:36.677" v="627"/>
          <ac:spMkLst>
            <pc:docMk/>
            <pc:sldMk cId="4264776339" sldId="297"/>
            <ac:spMk id="8" creationId="{B16FBDEE-C7E3-83A5-E8CB-46D8DE292DAD}"/>
          </ac:spMkLst>
        </pc:spChg>
        <pc:spChg chg="add">
          <ac:chgData name="Andrea Miller" userId="bce59593-3782-4d35-bdd5-ecf9d4263c29" providerId="ADAL" clId="{DC3EC5DC-1231-4C1E-A99A-F0EA71B76F3A}" dt="2023-11-01T00:12:14.974" v="624" actId="26606"/>
          <ac:spMkLst>
            <pc:docMk/>
            <pc:sldMk cId="4264776339" sldId="297"/>
            <ac:spMk id="13" creationId="{FEF085B8-A2C0-4A6F-B663-CCC56F3CD373}"/>
          </ac:spMkLst>
        </pc:spChg>
        <pc:spChg chg="add">
          <ac:chgData name="Andrea Miller" userId="bce59593-3782-4d35-bdd5-ecf9d4263c29" providerId="ADAL" clId="{DC3EC5DC-1231-4C1E-A99A-F0EA71B76F3A}" dt="2023-11-01T00:12:14.974" v="624" actId="26606"/>
          <ac:spMkLst>
            <pc:docMk/>
            <pc:sldMk cId="4264776339" sldId="297"/>
            <ac:spMk id="15" creationId="{2658F6D6-96E0-421A-96D6-3DF404008543}"/>
          </ac:spMkLst>
        </pc:spChg>
        <pc:spChg chg="add">
          <ac:chgData name="Andrea Miller" userId="bce59593-3782-4d35-bdd5-ecf9d4263c29" providerId="ADAL" clId="{DC3EC5DC-1231-4C1E-A99A-F0EA71B76F3A}" dt="2023-11-01T00:12:14.974" v="624" actId="26606"/>
          <ac:spMkLst>
            <pc:docMk/>
            <pc:sldMk cId="4264776339" sldId="297"/>
            <ac:spMk id="17" creationId="{3CF62545-93A0-4FD5-9B48-48DCA794CBA1}"/>
          </ac:spMkLst>
        </pc:spChg>
      </pc:sldChg>
      <pc:sldChg chg="addSp delSp modSp add del mod ord delDesignElem chgLayout">
        <pc:chgData name="Andrea Miller" userId="bce59593-3782-4d35-bdd5-ecf9d4263c29" providerId="ADAL" clId="{DC3EC5DC-1231-4C1E-A99A-F0EA71B76F3A}" dt="2023-11-01T00:15:25.743" v="642" actId="2696"/>
        <pc:sldMkLst>
          <pc:docMk/>
          <pc:sldMk cId="1771530641" sldId="298"/>
        </pc:sldMkLst>
        <pc:spChg chg="mod ord">
          <ac:chgData name="Andrea Miller" userId="bce59593-3782-4d35-bdd5-ecf9d4263c29" providerId="ADAL" clId="{DC3EC5DC-1231-4C1E-A99A-F0EA71B76F3A}" dt="2023-11-01T00:15:08.903" v="641" actId="700"/>
          <ac:spMkLst>
            <pc:docMk/>
            <pc:sldMk cId="1771530641" sldId="298"/>
            <ac:spMk id="2" creationId="{7B0C51DD-44D7-08AA-9B2F-EE10228BE84A}"/>
          </ac:spMkLst>
        </pc:spChg>
        <pc:spChg chg="mod ord">
          <ac:chgData name="Andrea Miller" userId="bce59593-3782-4d35-bdd5-ecf9d4263c29" providerId="ADAL" clId="{DC3EC5DC-1231-4C1E-A99A-F0EA71B76F3A}" dt="2023-11-01T00:15:08.903" v="641" actId="700"/>
          <ac:spMkLst>
            <pc:docMk/>
            <pc:sldMk cId="1771530641" sldId="298"/>
            <ac:spMk id="3" creationId="{D790FB12-A327-D228-E0A4-67D590B024B8}"/>
          </ac:spMkLst>
        </pc:spChg>
        <pc:spChg chg="add del mod ord">
          <ac:chgData name="Andrea Miller" userId="bce59593-3782-4d35-bdd5-ecf9d4263c29" providerId="ADAL" clId="{DC3EC5DC-1231-4C1E-A99A-F0EA71B76F3A}" dt="2023-11-01T00:14:47.694" v="637" actId="700"/>
          <ac:spMkLst>
            <pc:docMk/>
            <pc:sldMk cId="1771530641" sldId="298"/>
            <ac:spMk id="4" creationId="{1A87D01D-10BE-CEF4-0DB4-F706C5C2B2B6}"/>
          </ac:spMkLst>
        </pc:spChg>
        <pc:spChg chg="add del mod ord">
          <ac:chgData name="Andrea Miller" userId="bce59593-3782-4d35-bdd5-ecf9d4263c29" providerId="ADAL" clId="{DC3EC5DC-1231-4C1E-A99A-F0EA71B76F3A}" dt="2023-11-01T00:14:47.694" v="637" actId="700"/>
          <ac:spMkLst>
            <pc:docMk/>
            <pc:sldMk cId="1771530641" sldId="298"/>
            <ac:spMk id="5" creationId="{723D38EA-7F8B-0B90-46E8-2B38B5B1748B}"/>
          </ac:spMkLst>
        </pc:spChg>
        <pc:spChg chg="add del mod ord">
          <ac:chgData name="Andrea Miller" userId="bce59593-3782-4d35-bdd5-ecf9d4263c29" providerId="ADAL" clId="{DC3EC5DC-1231-4C1E-A99A-F0EA71B76F3A}" dt="2023-11-01T00:14:47.694" v="637" actId="700"/>
          <ac:spMkLst>
            <pc:docMk/>
            <pc:sldMk cId="1771530641" sldId="298"/>
            <ac:spMk id="7" creationId="{1690089F-F9E9-33A1-E2AE-DAF93D99564B}"/>
          </ac:spMkLst>
        </pc:spChg>
        <pc:spChg chg="add del mod">
          <ac:chgData name="Andrea Miller" userId="bce59593-3782-4d35-bdd5-ecf9d4263c29" providerId="ADAL" clId="{DC3EC5DC-1231-4C1E-A99A-F0EA71B76F3A}" dt="2023-11-01T00:14:59.435" v="639" actId="6264"/>
          <ac:spMkLst>
            <pc:docMk/>
            <pc:sldMk cId="1771530641" sldId="298"/>
            <ac:spMk id="8" creationId="{97D282B1-28BD-A278-9A6A-117146F0F4FE}"/>
          </ac:spMkLst>
        </pc:spChg>
        <pc:spChg chg="add del mod">
          <ac:chgData name="Andrea Miller" userId="bce59593-3782-4d35-bdd5-ecf9d4263c29" providerId="ADAL" clId="{DC3EC5DC-1231-4C1E-A99A-F0EA71B76F3A}" dt="2023-11-01T00:14:59.435" v="639" actId="6264"/>
          <ac:spMkLst>
            <pc:docMk/>
            <pc:sldMk cId="1771530641" sldId="298"/>
            <ac:spMk id="9" creationId="{7C23CA52-C757-C42F-12F4-FF95D2E63192}"/>
          </ac:spMkLst>
        </pc:spChg>
        <pc:spChg chg="add del mod ord">
          <ac:chgData name="Andrea Miller" userId="bce59593-3782-4d35-bdd5-ecf9d4263c29" providerId="ADAL" clId="{DC3EC5DC-1231-4C1E-A99A-F0EA71B76F3A}" dt="2023-11-01T00:15:08.903" v="641" actId="700"/>
          <ac:spMkLst>
            <pc:docMk/>
            <pc:sldMk cId="1771530641" sldId="298"/>
            <ac:spMk id="10" creationId="{1B855F89-8F22-CAAC-18F3-BE4BD8B6038B}"/>
          </ac:spMkLst>
        </pc:spChg>
        <pc:spChg chg="add del">
          <ac:chgData name="Andrea Miller" userId="bce59593-3782-4d35-bdd5-ecf9d4263c29" providerId="ADAL" clId="{DC3EC5DC-1231-4C1E-A99A-F0EA71B76F3A}" dt="2023-11-01T00:15:08.903" v="641" actId="700"/>
          <ac:spMkLst>
            <pc:docMk/>
            <pc:sldMk cId="1771530641" sldId="298"/>
            <ac:spMk id="25" creationId="{B95B9BA8-1D69-4796-85F5-B6D0BD52354B}"/>
          </ac:spMkLst>
        </pc:spChg>
        <pc:grpChg chg="add del">
          <ac:chgData name="Andrea Miller" userId="bce59593-3782-4d35-bdd5-ecf9d4263c29" providerId="ADAL" clId="{DC3EC5DC-1231-4C1E-A99A-F0EA71B76F3A}" dt="2023-11-01T00:15:08.903" v="641" actId="700"/>
          <ac:grpSpMkLst>
            <pc:docMk/>
            <pc:sldMk cId="1771530641" sldId="298"/>
            <ac:grpSpMk id="27" creationId="{4728F330-19FB-4D39-BD0F-53032ABFEB7F}"/>
          </ac:grpSpMkLst>
        </pc:grpChg>
        <pc:picChg chg="del">
          <ac:chgData name="Andrea Miller" userId="bce59593-3782-4d35-bdd5-ecf9d4263c29" providerId="ADAL" clId="{DC3EC5DC-1231-4C1E-A99A-F0EA71B76F3A}" dt="2023-11-01T00:14:23.370" v="635" actId="478"/>
          <ac:picMkLst>
            <pc:docMk/>
            <pc:sldMk cId="1771530641" sldId="298"/>
            <ac:picMk id="6" creationId="{70E8910D-99B6-CF4E-6F15-D5E7CF4689A5}"/>
          </ac:picMkLst>
        </pc:picChg>
      </pc:sldChg>
      <pc:sldMasterChg chg="modSp setBg modSldLayout">
        <pc:chgData name="Andrea Miller" userId="bce59593-3782-4d35-bdd5-ecf9d4263c29" providerId="ADAL" clId="{DC3EC5DC-1231-4C1E-A99A-F0EA71B76F3A}" dt="2023-10-27T17:22:37.493" v="206"/>
        <pc:sldMasterMkLst>
          <pc:docMk/>
          <pc:sldMasterMk cId="2460954070" sldId="2147483660"/>
        </pc:sldMasterMkLst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asterMk cId="2460954070" sldId="2147483660"/>
            <ac:spMk id="2" creationId="{00000000-0000-0000-0000-000000000000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asterMk cId="2460954070" sldId="2147483660"/>
            <ac:spMk id="3" creationId="{00000000-0000-0000-0000-000000000000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asterMk cId="2460954070" sldId="2147483660"/>
            <ac:spMk id="4" creationId="{00000000-0000-0000-0000-000000000000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asterMk cId="2460954070" sldId="2147483660"/>
            <ac:spMk id="5" creationId="{00000000-0000-0000-0000-000000000000}"/>
          </ac:spMkLst>
        </pc:spChg>
        <pc:spChg chg="mod">
          <ac:chgData name="Andrea Miller" userId="bce59593-3782-4d35-bdd5-ecf9d4263c29" providerId="ADAL" clId="{DC3EC5DC-1231-4C1E-A99A-F0EA71B76F3A}" dt="2023-10-27T17:22:37.493" v="206"/>
          <ac:spMkLst>
            <pc:docMk/>
            <pc:sldMasterMk cId="2460954070" sldId="2147483660"/>
            <ac:spMk id="6" creationId="{00000000-0000-0000-0000-000000000000}"/>
          </ac:spMkLst>
        </pc:spChg>
        <pc:sldLayoutChg chg="modSp">
          <pc:chgData name="Andrea Miller" userId="bce59593-3782-4d35-bdd5-ecf9d4263c29" providerId="ADAL" clId="{DC3EC5DC-1231-4C1E-A99A-F0EA71B76F3A}" dt="2023-10-27T17:22:37.493" v="206"/>
          <pc:sldLayoutMkLst>
            <pc:docMk/>
            <pc:sldMasterMk cId="2460954070" sldId="2147483660"/>
            <pc:sldLayoutMk cId="2385387890" sldId="2147483661"/>
          </pc:sldLayoutMkLst>
          <pc:spChg chg="mod">
            <ac:chgData name="Andrea Miller" userId="bce59593-3782-4d35-bdd5-ecf9d4263c29" providerId="ADAL" clId="{DC3EC5DC-1231-4C1E-A99A-F0EA71B76F3A}" dt="2023-10-27T17:22:37.493" v="206"/>
            <ac:spMkLst>
              <pc:docMk/>
              <pc:sldMasterMk cId="2460954070" sldId="2147483660"/>
              <pc:sldLayoutMk cId="2385387890" sldId="2147483661"/>
              <ac:spMk id="2" creationId="{00000000-0000-0000-0000-000000000000}"/>
            </ac:spMkLst>
          </pc:spChg>
          <pc:spChg chg="mod">
            <ac:chgData name="Andrea Miller" userId="bce59593-3782-4d35-bdd5-ecf9d4263c29" providerId="ADAL" clId="{DC3EC5DC-1231-4C1E-A99A-F0EA71B76F3A}" dt="2023-10-27T17:22:37.493" v="206"/>
            <ac:spMkLst>
              <pc:docMk/>
              <pc:sldMasterMk cId="2460954070" sldId="2147483660"/>
              <pc:sldLayoutMk cId="2385387890" sldId="2147483661"/>
              <ac:spMk id="3" creationId="{00000000-0000-0000-0000-000000000000}"/>
            </ac:spMkLst>
          </pc:spChg>
        </pc:sldLayoutChg>
        <pc:sldLayoutChg chg="modSp">
          <pc:chgData name="Andrea Miller" userId="bce59593-3782-4d35-bdd5-ecf9d4263c29" providerId="ADAL" clId="{DC3EC5DC-1231-4C1E-A99A-F0EA71B76F3A}" dt="2023-10-27T17:22:37.493" v="206"/>
          <pc:sldLayoutMkLst>
            <pc:docMk/>
            <pc:sldMasterMk cId="2460954070" sldId="2147483660"/>
            <pc:sldLayoutMk cId="2591524520" sldId="2147483663"/>
          </pc:sldLayoutMkLst>
          <pc:spChg chg="mod">
            <ac:chgData name="Andrea Miller" userId="bce59593-3782-4d35-bdd5-ecf9d4263c29" providerId="ADAL" clId="{DC3EC5DC-1231-4C1E-A99A-F0EA71B76F3A}" dt="2023-10-27T17:22:37.493" v="206"/>
            <ac:spMkLst>
              <pc:docMk/>
              <pc:sldMasterMk cId="2460954070" sldId="2147483660"/>
              <pc:sldLayoutMk cId="2591524520" sldId="2147483663"/>
              <ac:spMk id="2" creationId="{00000000-0000-0000-0000-000000000000}"/>
            </ac:spMkLst>
          </pc:spChg>
          <pc:spChg chg="mod">
            <ac:chgData name="Andrea Miller" userId="bce59593-3782-4d35-bdd5-ecf9d4263c29" providerId="ADAL" clId="{DC3EC5DC-1231-4C1E-A99A-F0EA71B76F3A}" dt="2023-10-27T17:22:37.493" v="206"/>
            <ac:spMkLst>
              <pc:docMk/>
              <pc:sldMasterMk cId="2460954070" sldId="2147483660"/>
              <pc:sldLayoutMk cId="2591524520" sldId="2147483663"/>
              <ac:spMk id="3" creationId="{00000000-0000-0000-0000-000000000000}"/>
            </ac:spMkLst>
          </pc:spChg>
        </pc:sldLayoutChg>
        <pc:sldLayoutChg chg="modSp">
          <pc:chgData name="Andrea Miller" userId="bce59593-3782-4d35-bdd5-ecf9d4263c29" providerId="ADAL" clId="{DC3EC5DC-1231-4C1E-A99A-F0EA71B76F3A}" dt="2023-10-27T17:22:37.493" v="206"/>
          <pc:sldLayoutMkLst>
            <pc:docMk/>
            <pc:sldMasterMk cId="2460954070" sldId="2147483660"/>
            <pc:sldLayoutMk cId="1203092039" sldId="2147483664"/>
          </pc:sldLayoutMkLst>
          <pc:spChg chg="mod">
            <ac:chgData name="Andrea Miller" userId="bce59593-3782-4d35-bdd5-ecf9d4263c29" providerId="ADAL" clId="{DC3EC5DC-1231-4C1E-A99A-F0EA71B76F3A}" dt="2023-10-27T17:22:37.493" v="206"/>
            <ac:spMkLst>
              <pc:docMk/>
              <pc:sldMasterMk cId="2460954070" sldId="2147483660"/>
              <pc:sldLayoutMk cId="1203092039" sldId="2147483664"/>
              <ac:spMk id="3" creationId="{00000000-0000-0000-0000-000000000000}"/>
            </ac:spMkLst>
          </pc:spChg>
          <pc:spChg chg="mod">
            <ac:chgData name="Andrea Miller" userId="bce59593-3782-4d35-bdd5-ecf9d4263c29" providerId="ADAL" clId="{DC3EC5DC-1231-4C1E-A99A-F0EA71B76F3A}" dt="2023-10-27T17:22:37.493" v="206"/>
            <ac:spMkLst>
              <pc:docMk/>
              <pc:sldMasterMk cId="2460954070" sldId="2147483660"/>
              <pc:sldLayoutMk cId="1203092039" sldId="2147483664"/>
              <ac:spMk id="4" creationId="{00000000-0000-0000-0000-000000000000}"/>
            </ac:spMkLst>
          </pc:spChg>
        </pc:sldLayoutChg>
        <pc:sldLayoutChg chg="modSp">
          <pc:chgData name="Andrea Miller" userId="bce59593-3782-4d35-bdd5-ecf9d4263c29" providerId="ADAL" clId="{DC3EC5DC-1231-4C1E-A99A-F0EA71B76F3A}" dt="2023-10-27T17:22:37.493" v="206"/>
          <pc:sldLayoutMkLst>
            <pc:docMk/>
            <pc:sldMasterMk cId="2460954070" sldId="2147483660"/>
            <pc:sldLayoutMk cId="3733172339" sldId="2147483665"/>
          </pc:sldLayoutMkLst>
          <pc:spChg chg="mod">
            <ac:chgData name="Andrea Miller" userId="bce59593-3782-4d35-bdd5-ecf9d4263c29" providerId="ADAL" clId="{DC3EC5DC-1231-4C1E-A99A-F0EA71B76F3A}" dt="2023-10-27T17:22:37.493" v="206"/>
            <ac:spMkLst>
              <pc:docMk/>
              <pc:sldMasterMk cId="2460954070" sldId="2147483660"/>
              <pc:sldLayoutMk cId="3733172339" sldId="2147483665"/>
              <ac:spMk id="2" creationId="{00000000-0000-0000-0000-000000000000}"/>
            </ac:spMkLst>
          </pc:spChg>
          <pc:spChg chg="mod">
            <ac:chgData name="Andrea Miller" userId="bce59593-3782-4d35-bdd5-ecf9d4263c29" providerId="ADAL" clId="{DC3EC5DC-1231-4C1E-A99A-F0EA71B76F3A}" dt="2023-10-27T17:22:37.493" v="206"/>
            <ac:spMkLst>
              <pc:docMk/>
              <pc:sldMasterMk cId="2460954070" sldId="2147483660"/>
              <pc:sldLayoutMk cId="3733172339" sldId="2147483665"/>
              <ac:spMk id="3" creationId="{00000000-0000-0000-0000-000000000000}"/>
            </ac:spMkLst>
          </pc:spChg>
          <pc:spChg chg="mod">
            <ac:chgData name="Andrea Miller" userId="bce59593-3782-4d35-bdd5-ecf9d4263c29" providerId="ADAL" clId="{DC3EC5DC-1231-4C1E-A99A-F0EA71B76F3A}" dt="2023-10-27T17:22:37.493" v="206"/>
            <ac:spMkLst>
              <pc:docMk/>
              <pc:sldMasterMk cId="2460954070" sldId="2147483660"/>
              <pc:sldLayoutMk cId="3733172339" sldId="2147483665"/>
              <ac:spMk id="4" creationId="{00000000-0000-0000-0000-000000000000}"/>
            </ac:spMkLst>
          </pc:spChg>
          <pc:spChg chg="mod">
            <ac:chgData name="Andrea Miller" userId="bce59593-3782-4d35-bdd5-ecf9d4263c29" providerId="ADAL" clId="{DC3EC5DC-1231-4C1E-A99A-F0EA71B76F3A}" dt="2023-10-27T17:22:37.493" v="206"/>
            <ac:spMkLst>
              <pc:docMk/>
              <pc:sldMasterMk cId="2460954070" sldId="2147483660"/>
              <pc:sldLayoutMk cId="3733172339" sldId="2147483665"/>
              <ac:spMk id="5" creationId="{00000000-0000-0000-0000-000000000000}"/>
            </ac:spMkLst>
          </pc:spChg>
          <pc:spChg chg="mod">
            <ac:chgData name="Andrea Miller" userId="bce59593-3782-4d35-bdd5-ecf9d4263c29" providerId="ADAL" clId="{DC3EC5DC-1231-4C1E-A99A-F0EA71B76F3A}" dt="2023-10-27T17:22:37.493" v="206"/>
            <ac:spMkLst>
              <pc:docMk/>
              <pc:sldMasterMk cId="2460954070" sldId="2147483660"/>
              <pc:sldLayoutMk cId="3733172339" sldId="2147483665"/>
              <ac:spMk id="6" creationId="{00000000-0000-0000-0000-000000000000}"/>
            </ac:spMkLst>
          </pc:spChg>
        </pc:sldLayoutChg>
        <pc:sldLayoutChg chg="modSp">
          <pc:chgData name="Andrea Miller" userId="bce59593-3782-4d35-bdd5-ecf9d4263c29" providerId="ADAL" clId="{DC3EC5DC-1231-4C1E-A99A-F0EA71B76F3A}" dt="2023-10-27T17:22:37.493" v="206"/>
          <pc:sldLayoutMkLst>
            <pc:docMk/>
            <pc:sldMasterMk cId="2460954070" sldId="2147483660"/>
            <pc:sldLayoutMk cId="3171841454" sldId="2147483668"/>
          </pc:sldLayoutMkLst>
          <pc:spChg chg="mod">
            <ac:chgData name="Andrea Miller" userId="bce59593-3782-4d35-bdd5-ecf9d4263c29" providerId="ADAL" clId="{DC3EC5DC-1231-4C1E-A99A-F0EA71B76F3A}" dt="2023-10-27T17:22:37.493" v="206"/>
            <ac:spMkLst>
              <pc:docMk/>
              <pc:sldMasterMk cId="2460954070" sldId="2147483660"/>
              <pc:sldLayoutMk cId="3171841454" sldId="2147483668"/>
              <ac:spMk id="2" creationId="{00000000-0000-0000-0000-000000000000}"/>
            </ac:spMkLst>
          </pc:spChg>
          <pc:spChg chg="mod">
            <ac:chgData name="Andrea Miller" userId="bce59593-3782-4d35-bdd5-ecf9d4263c29" providerId="ADAL" clId="{DC3EC5DC-1231-4C1E-A99A-F0EA71B76F3A}" dt="2023-10-27T17:22:37.493" v="206"/>
            <ac:spMkLst>
              <pc:docMk/>
              <pc:sldMasterMk cId="2460954070" sldId="2147483660"/>
              <pc:sldLayoutMk cId="3171841454" sldId="2147483668"/>
              <ac:spMk id="3" creationId="{00000000-0000-0000-0000-000000000000}"/>
            </ac:spMkLst>
          </pc:spChg>
          <pc:spChg chg="mod">
            <ac:chgData name="Andrea Miller" userId="bce59593-3782-4d35-bdd5-ecf9d4263c29" providerId="ADAL" clId="{DC3EC5DC-1231-4C1E-A99A-F0EA71B76F3A}" dt="2023-10-27T17:22:37.493" v="206"/>
            <ac:spMkLst>
              <pc:docMk/>
              <pc:sldMasterMk cId="2460954070" sldId="2147483660"/>
              <pc:sldLayoutMk cId="3171841454" sldId="2147483668"/>
              <ac:spMk id="4" creationId="{00000000-0000-0000-0000-000000000000}"/>
            </ac:spMkLst>
          </pc:spChg>
        </pc:sldLayoutChg>
        <pc:sldLayoutChg chg="modSp">
          <pc:chgData name="Andrea Miller" userId="bce59593-3782-4d35-bdd5-ecf9d4263c29" providerId="ADAL" clId="{DC3EC5DC-1231-4C1E-A99A-F0EA71B76F3A}" dt="2023-10-27T17:22:37.493" v="206"/>
          <pc:sldLayoutMkLst>
            <pc:docMk/>
            <pc:sldMasterMk cId="2460954070" sldId="2147483660"/>
            <pc:sldLayoutMk cId="1718958274" sldId="2147483669"/>
          </pc:sldLayoutMkLst>
          <pc:spChg chg="mod">
            <ac:chgData name="Andrea Miller" userId="bce59593-3782-4d35-bdd5-ecf9d4263c29" providerId="ADAL" clId="{DC3EC5DC-1231-4C1E-A99A-F0EA71B76F3A}" dt="2023-10-27T17:22:37.493" v="206"/>
            <ac:spMkLst>
              <pc:docMk/>
              <pc:sldMasterMk cId="2460954070" sldId="2147483660"/>
              <pc:sldLayoutMk cId="1718958274" sldId="2147483669"/>
              <ac:spMk id="2" creationId="{00000000-0000-0000-0000-000000000000}"/>
            </ac:spMkLst>
          </pc:spChg>
          <pc:spChg chg="mod">
            <ac:chgData name="Andrea Miller" userId="bce59593-3782-4d35-bdd5-ecf9d4263c29" providerId="ADAL" clId="{DC3EC5DC-1231-4C1E-A99A-F0EA71B76F3A}" dt="2023-10-27T17:22:37.493" v="206"/>
            <ac:spMkLst>
              <pc:docMk/>
              <pc:sldMasterMk cId="2460954070" sldId="2147483660"/>
              <pc:sldLayoutMk cId="1718958274" sldId="2147483669"/>
              <ac:spMk id="3" creationId="{00000000-0000-0000-0000-000000000000}"/>
            </ac:spMkLst>
          </pc:spChg>
          <pc:spChg chg="mod">
            <ac:chgData name="Andrea Miller" userId="bce59593-3782-4d35-bdd5-ecf9d4263c29" providerId="ADAL" clId="{DC3EC5DC-1231-4C1E-A99A-F0EA71B76F3A}" dt="2023-10-27T17:22:37.493" v="206"/>
            <ac:spMkLst>
              <pc:docMk/>
              <pc:sldMasterMk cId="2460954070" sldId="2147483660"/>
              <pc:sldLayoutMk cId="1718958274" sldId="2147483669"/>
              <ac:spMk id="4" creationId="{00000000-0000-0000-0000-000000000000}"/>
            </ac:spMkLst>
          </pc:spChg>
        </pc:sldLayoutChg>
        <pc:sldLayoutChg chg="modSp">
          <pc:chgData name="Andrea Miller" userId="bce59593-3782-4d35-bdd5-ecf9d4263c29" providerId="ADAL" clId="{DC3EC5DC-1231-4C1E-A99A-F0EA71B76F3A}" dt="2023-10-27T17:22:37.493" v="206"/>
          <pc:sldLayoutMkLst>
            <pc:docMk/>
            <pc:sldMasterMk cId="2460954070" sldId="2147483660"/>
            <pc:sldLayoutMk cId="3479445657" sldId="2147483671"/>
          </pc:sldLayoutMkLst>
          <pc:spChg chg="mod">
            <ac:chgData name="Andrea Miller" userId="bce59593-3782-4d35-bdd5-ecf9d4263c29" providerId="ADAL" clId="{DC3EC5DC-1231-4C1E-A99A-F0EA71B76F3A}" dt="2023-10-27T17:22:37.493" v="206"/>
            <ac:spMkLst>
              <pc:docMk/>
              <pc:sldMasterMk cId="2460954070" sldId="2147483660"/>
              <pc:sldLayoutMk cId="3479445657" sldId="2147483671"/>
              <ac:spMk id="2" creationId="{00000000-0000-0000-0000-000000000000}"/>
            </ac:spMkLst>
          </pc:spChg>
          <pc:spChg chg="mod">
            <ac:chgData name="Andrea Miller" userId="bce59593-3782-4d35-bdd5-ecf9d4263c29" providerId="ADAL" clId="{DC3EC5DC-1231-4C1E-A99A-F0EA71B76F3A}" dt="2023-10-27T17:22:37.493" v="206"/>
            <ac:spMkLst>
              <pc:docMk/>
              <pc:sldMasterMk cId="2460954070" sldId="2147483660"/>
              <pc:sldLayoutMk cId="3479445657" sldId="2147483671"/>
              <ac:spMk id="3" creationId="{00000000-0000-0000-0000-000000000000}"/>
            </ac:spMkLst>
          </pc:spChg>
        </pc:sldLayoutChg>
      </pc:sldMasterChg>
    </pc:docChg>
  </pc:docChgLst>
  <pc:docChgLst>
    <pc:chgData name="Rhiannon Calkins" userId="S::rjcalkins@alaska.edu::1cadf33a-227f-400b-b465-d1b5e9ffaf8d" providerId="AD" clId="Web-{716336D9-2EF7-8075-8D87-E88DC8A1654B}"/>
    <pc:docChg chg="addSld modSld sldOrd">
      <pc:chgData name="Rhiannon Calkins" userId="S::rjcalkins@alaska.edu::1cadf33a-227f-400b-b465-d1b5e9ffaf8d" providerId="AD" clId="Web-{716336D9-2EF7-8075-8D87-E88DC8A1654B}" dt="2023-10-18T19:07:36.993" v="718"/>
      <pc:docMkLst>
        <pc:docMk/>
      </pc:docMkLst>
      <pc:sldChg chg="modSp">
        <pc:chgData name="Rhiannon Calkins" userId="S::rjcalkins@alaska.edu::1cadf33a-227f-400b-b465-d1b5e9ffaf8d" providerId="AD" clId="Web-{716336D9-2EF7-8075-8D87-E88DC8A1654B}" dt="2023-10-18T18:24:30.988" v="415" actId="20577"/>
        <pc:sldMkLst>
          <pc:docMk/>
          <pc:sldMk cId="3298696821" sldId="256"/>
        </pc:sldMkLst>
        <pc:spChg chg="mod">
          <ac:chgData name="Rhiannon Calkins" userId="S::rjcalkins@alaska.edu::1cadf33a-227f-400b-b465-d1b5e9ffaf8d" providerId="AD" clId="Web-{716336D9-2EF7-8075-8D87-E88DC8A1654B}" dt="2023-10-18T18:23:27.470" v="344" actId="20577"/>
          <ac:spMkLst>
            <pc:docMk/>
            <pc:sldMk cId="3298696821" sldId="256"/>
            <ac:spMk id="2" creationId="{6BA521F4-359B-F0F0-6086-0D97D5F530E5}"/>
          </ac:spMkLst>
        </pc:spChg>
        <pc:spChg chg="mod">
          <ac:chgData name="Rhiannon Calkins" userId="S::rjcalkins@alaska.edu::1cadf33a-227f-400b-b465-d1b5e9ffaf8d" providerId="AD" clId="Web-{716336D9-2EF7-8075-8D87-E88DC8A1654B}" dt="2023-10-18T18:24:30.988" v="415" actId="20577"/>
          <ac:spMkLst>
            <pc:docMk/>
            <pc:sldMk cId="3298696821" sldId="256"/>
            <ac:spMk id="3" creationId="{219937A2-F7D7-D108-0B37-67AEEBE04656}"/>
          </ac:spMkLst>
        </pc:spChg>
      </pc:sldChg>
      <pc:sldChg chg="modSp modNotes">
        <pc:chgData name="Rhiannon Calkins" userId="S::rjcalkins@alaska.edu::1cadf33a-227f-400b-b465-d1b5e9ffaf8d" providerId="AD" clId="Web-{716336D9-2EF7-8075-8D87-E88DC8A1654B}" dt="2023-10-18T19:07:36.993" v="718"/>
        <pc:sldMkLst>
          <pc:docMk/>
          <pc:sldMk cId="2041656520" sldId="257"/>
        </pc:sldMkLst>
        <pc:spChg chg="mod">
          <ac:chgData name="Rhiannon Calkins" userId="S::rjcalkins@alaska.edu::1cadf33a-227f-400b-b465-d1b5e9ffaf8d" providerId="AD" clId="Web-{716336D9-2EF7-8075-8D87-E88DC8A1654B}" dt="2023-10-18T19:07:14.852" v="706" actId="20577"/>
          <ac:spMkLst>
            <pc:docMk/>
            <pc:sldMk cId="2041656520" sldId="257"/>
            <ac:spMk id="3" creationId="{9381BEB6-6138-B13A-5514-763BF54A1CBF}"/>
          </ac:spMkLst>
        </pc:spChg>
      </pc:sldChg>
      <pc:sldChg chg="modSp new ord modNotes">
        <pc:chgData name="Rhiannon Calkins" userId="S::rjcalkins@alaska.edu::1cadf33a-227f-400b-b465-d1b5e9ffaf8d" providerId="AD" clId="Web-{716336D9-2EF7-8075-8D87-E88DC8A1654B}" dt="2023-10-18T19:04:20.705" v="669"/>
        <pc:sldMkLst>
          <pc:docMk/>
          <pc:sldMk cId="530599452" sldId="258"/>
        </pc:sldMkLst>
        <pc:spChg chg="mod">
          <ac:chgData name="Rhiannon Calkins" userId="S::rjcalkins@alaska.edu::1cadf33a-227f-400b-b465-d1b5e9ffaf8d" providerId="AD" clId="Web-{716336D9-2EF7-8075-8D87-E88DC8A1654B}" dt="2023-10-18T18:08:46.864" v="5" actId="20577"/>
          <ac:spMkLst>
            <pc:docMk/>
            <pc:sldMk cId="530599452" sldId="258"/>
            <ac:spMk id="2" creationId="{0BC6953F-7BB4-6434-A27A-22A6A9778C0A}"/>
          </ac:spMkLst>
        </pc:spChg>
        <pc:spChg chg="mod">
          <ac:chgData name="Rhiannon Calkins" userId="S::rjcalkins@alaska.edu::1cadf33a-227f-400b-b465-d1b5e9ffaf8d" providerId="AD" clId="Web-{716336D9-2EF7-8075-8D87-E88DC8A1654B}" dt="2023-10-18T19:03:59.080" v="662" actId="20577"/>
          <ac:spMkLst>
            <pc:docMk/>
            <pc:sldMk cId="530599452" sldId="258"/>
            <ac:spMk id="3" creationId="{A76A6E2B-3B28-8365-5F49-047104B0D00E}"/>
          </ac:spMkLst>
        </pc:spChg>
      </pc:sldChg>
      <pc:sldChg chg="new">
        <pc:chgData name="Rhiannon Calkins" userId="S::rjcalkins@alaska.edu::1cadf33a-227f-400b-b465-d1b5e9ffaf8d" providerId="AD" clId="Web-{716336D9-2EF7-8075-8D87-E88DC8A1654B}" dt="2023-10-18T18:20:52.309" v="199"/>
        <pc:sldMkLst>
          <pc:docMk/>
          <pc:sldMk cId="83010790" sldId="263"/>
        </pc:sldMkLst>
      </pc:sldChg>
      <pc:sldChg chg="modSp new">
        <pc:chgData name="Rhiannon Calkins" userId="S::rjcalkins@alaska.edu::1cadf33a-227f-400b-b465-d1b5e9ffaf8d" providerId="AD" clId="Web-{716336D9-2EF7-8075-8D87-E88DC8A1654B}" dt="2023-10-18T18:22:23.124" v="281" actId="20577"/>
        <pc:sldMkLst>
          <pc:docMk/>
          <pc:sldMk cId="1363143182" sldId="264"/>
        </pc:sldMkLst>
        <pc:spChg chg="mod">
          <ac:chgData name="Rhiannon Calkins" userId="S::rjcalkins@alaska.edu::1cadf33a-227f-400b-b465-d1b5e9ffaf8d" providerId="AD" clId="Web-{716336D9-2EF7-8075-8D87-E88DC8A1654B}" dt="2023-10-18T18:21:41.529" v="209" actId="20577"/>
          <ac:spMkLst>
            <pc:docMk/>
            <pc:sldMk cId="1363143182" sldId="264"/>
            <ac:spMk id="2" creationId="{2678672A-1C2B-D26A-3C5F-5A0B4DD11F6B}"/>
          </ac:spMkLst>
        </pc:spChg>
        <pc:spChg chg="mod">
          <ac:chgData name="Rhiannon Calkins" userId="S::rjcalkins@alaska.edu::1cadf33a-227f-400b-b465-d1b5e9ffaf8d" providerId="AD" clId="Web-{716336D9-2EF7-8075-8D87-E88DC8A1654B}" dt="2023-10-18T18:22:23.124" v="281" actId="20577"/>
          <ac:spMkLst>
            <pc:docMk/>
            <pc:sldMk cId="1363143182" sldId="264"/>
            <ac:spMk id="3" creationId="{84AC41DC-C394-5A27-2479-26295DFD5A84}"/>
          </ac:spMkLst>
        </pc:spChg>
      </pc:sldChg>
      <pc:sldChg chg="modSp">
        <pc:chgData name="Rhiannon Calkins" userId="S::rjcalkins@alaska.edu::1cadf33a-227f-400b-b465-d1b5e9ffaf8d" providerId="AD" clId="Web-{716336D9-2EF7-8075-8D87-E88DC8A1654B}" dt="2023-10-18T18:30:32.015" v="439" actId="20577"/>
        <pc:sldMkLst>
          <pc:docMk/>
          <pc:sldMk cId="4270737641" sldId="265"/>
        </pc:sldMkLst>
        <pc:spChg chg="mod">
          <ac:chgData name="Rhiannon Calkins" userId="S::rjcalkins@alaska.edu::1cadf33a-227f-400b-b465-d1b5e9ffaf8d" providerId="AD" clId="Web-{716336D9-2EF7-8075-8D87-E88DC8A1654B}" dt="2023-10-18T18:30:32.015" v="439" actId="20577"/>
          <ac:spMkLst>
            <pc:docMk/>
            <pc:sldMk cId="4270737641" sldId="265"/>
            <ac:spMk id="3" creationId="{D790FB12-A327-D228-E0A4-67D590B024B8}"/>
          </ac:spMkLst>
        </pc:spChg>
      </pc:sldChg>
    </pc:docChg>
  </pc:docChgLst>
  <pc:docChgLst>
    <pc:chgData name="Rhiannon Calkins" userId="S::rjcalkins@alaska.edu::1cadf33a-227f-400b-b465-d1b5e9ffaf8d" providerId="AD" clId="Web-{5A189115-332B-59BC-326C-41CD9B903B8E}"/>
    <pc:docChg chg="modSld">
      <pc:chgData name="Rhiannon Calkins" userId="S::rjcalkins@alaska.edu::1cadf33a-227f-400b-b465-d1b5e9ffaf8d" providerId="AD" clId="Web-{5A189115-332B-59BC-326C-41CD9B903B8E}" dt="2023-10-31T23:48:31.301" v="10" actId="1076"/>
      <pc:docMkLst>
        <pc:docMk/>
      </pc:docMkLst>
      <pc:sldChg chg="addSp delSp modSp mod setBg setClrOvrMap">
        <pc:chgData name="Rhiannon Calkins" userId="S::rjcalkins@alaska.edu::1cadf33a-227f-400b-b465-d1b5e9ffaf8d" providerId="AD" clId="Web-{5A189115-332B-59BC-326C-41CD9B903B8E}" dt="2023-10-31T23:48:31.301" v="10" actId="1076"/>
        <pc:sldMkLst>
          <pc:docMk/>
          <pc:sldMk cId="2412218854" sldId="268"/>
        </pc:sldMkLst>
        <pc:spChg chg="mod">
          <ac:chgData name="Rhiannon Calkins" userId="S::rjcalkins@alaska.edu::1cadf33a-227f-400b-b465-d1b5e9ffaf8d" providerId="AD" clId="Web-{5A189115-332B-59BC-326C-41CD9B903B8E}" dt="2023-10-31T23:42:06.334" v="1"/>
          <ac:spMkLst>
            <pc:docMk/>
            <pc:sldMk cId="2412218854" sldId="268"/>
            <ac:spMk id="2" creationId="{84E49496-DD79-B234-F050-8D20C4A809B1}"/>
          </ac:spMkLst>
        </pc:spChg>
        <pc:spChg chg="mod">
          <ac:chgData name="Rhiannon Calkins" userId="S::rjcalkins@alaska.edu::1cadf33a-227f-400b-b465-d1b5e9ffaf8d" providerId="AD" clId="Web-{5A189115-332B-59BC-326C-41CD9B903B8E}" dt="2023-10-31T23:42:23.194" v="4" actId="20577"/>
          <ac:spMkLst>
            <pc:docMk/>
            <pc:sldMk cId="2412218854" sldId="268"/>
            <ac:spMk id="3" creationId="{7C3F7899-A678-7A33-62AF-5FBDE01201AF}"/>
          </ac:spMkLst>
        </pc:spChg>
        <pc:spChg chg="mod">
          <ac:chgData name="Rhiannon Calkins" userId="S::rjcalkins@alaska.edu::1cadf33a-227f-400b-b465-d1b5e9ffaf8d" providerId="AD" clId="Web-{5A189115-332B-59BC-326C-41CD9B903B8E}" dt="2023-10-31T23:42:06.334" v="1"/>
          <ac:spMkLst>
            <pc:docMk/>
            <pc:sldMk cId="2412218854" sldId="268"/>
            <ac:spMk id="6" creationId="{B90AD0AC-83A2-539A-D0A4-F79CA15F8699}"/>
          </ac:spMkLst>
        </pc:spChg>
        <pc:spChg chg="del">
          <ac:chgData name="Rhiannon Calkins" userId="S::rjcalkins@alaska.edu::1cadf33a-227f-400b-b465-d1b5e9ffaf8d" providerId="AD" clId="Web-{5A189115-332B-59BC-326C-41CD9B903B8E}" dt="2023-10-31T23:42:06.334" v="1"/>
          <ac:spMkLst>
            <pc:docMk/>
            <pc:sldMk cId="2412218854" sldId="268"/>
            <ac:spMk id="11" creationId="{9F7D788E-2C1B-4EF4-8719-12613771FF98}"/>
          </ac:spMkLst>
        </pc:spChg>
        <pc:spChg chg="del">
          <ac:chgData name="Rhiannon Calkins" userId="S::rjcalkins@alaska.edu::1cadf33a-227f-400b-b465-d1b5e9ffaf8d" providerId="AD" clId="Web-{5A189115-332B-59BC-326C-41CD9B903B8E}" dt="2023-10-31T23:42:06.334" v="1"/>
          <ac:spMkLst>
            <pc:docMk/>
            <pc:sldMk cId="2412218854" sldId="268"/>
            <ac:spMk id="13" creationId="{7C54E824-C0F4-480B-BC88-689F50C45FBD}"/>
          </ac:spMkLst>
        </pc:spChg>
        <pc:spChg chg="del">
          <ac:chgData name="Rhiannon Calkins" userId="S::rjcalkins@alaska.edu::1cadf33a-227f-400b-b465-d1b5e9ffaf8d" providerId="AD" clId="Web-{5A189115-332B-59BC-326C-41CD9B903B8E}" dt="2023-10-31T23:42:06.334" v="1"/>
          <ac:spMkLst>
            <pc:docMk/>
            <pc:sldMk cId="2412218854" sldId="268"/>
            <ac:spMk id="15" creationId="{58DEA6A1-FC5C-4E6E-BBBF-7E472949B394}"/>
          </ac:spMkLst>
        </pc:spChg>
        <pc:spChg chg="del">
          <ac:chgData name="Rhiannon Calkins" userId="S::rjcalkins@alaska.edu::1cadf33a-227f-400b-b465-d1b5e9ffaf8d" providerId="AD" clId="Web-{5A189115-332B-59BC-326C-41CD9B903B8E}" dt="2023-10-31T23:42:06.334" v="1"/>
          <ac:spMkLst>
            <pc:docMk/>
            <pc:sldMk cId="2412218854" sldId="268"/>
            <ac:spMk id="17" creationId="{96AAAC3B-1954-46B7-BBAC-27DFF5B5295F}"/>
          </ac:spMkLst>
        </pc:spChg>
        <pc:spChg chg="del">
          <ac:chgData name="Rhiannon Calkins" userId="S::rjcalkins@alaska.edu::1cadf33a-227f-400b-b465-d1b5e9ffaf8d" providerId="AD" clId="Web-{5A189115-332B-59BC-326C-41CD9B903B8E}" dt="2023-10-31T23:42:06.334" v="1"/>
          <ac:spMkLst>
            <pc:docMk/>
            <pc:sldMk cId="2412218854" sldId="268"/>
            <ac:spMk id="19" creationId="{A5AD6500-BB62-4AAC-9D2F-C10DDC90CBB1}"/>
          </ac:spMkLst>
        </pc:spChg>
        <pc:spChg chg="add">
          <ac:chgData name="Rhiannon Calkins" userId="S::rjcalkins@alaska.edu::1cadf33a-227f-400b-b465-d1b5e9ffaf8d" providerId="AD" clId="Web-{5A189115-332B-59BC-326C-41CD9B903B8E}" dt="2023-10-31T23:42:06.334" v="1"/>
          <ac:spMkLst>
            <pc:docMk/>
            <pc:sldMk cId="2412218854" sldId="268"/>
            <ac:spMk id="24" creationId="{1E214AA7-F028-4A0D-8698-61AEC754D1BC}"/>
          </ac:spMkLst>
        </pc:spChg>
        <pc:picChg chg="add del mod">
          <ac:chgData name="Rhiannon Calkins" userId="S::rjcalkins@alaska.edu::1cadf33a-227f-400b-b465-d1b5e9ffaf8d" providerId="AD" clId="Web-{5A189115-332B-59BC-326C-41CD9B903B8E}" dt="2023-10-31T23:44:02.994" v="8"/>
          <ac:picMkLst>
            <pc:docMk/>
            <pc:sldMk cId="2412218854" sldId="268"/>
            <ac:picMk id="4" creationId="{0253AEF2-09CD-E210-D0D4-9AE90EC6BCF4}"/>
          </ac:picMkLst>
        </pc:picChg>
        <pc:picChg chg="add mod">
          <ac:chgData name="Rhiannon Calkins" userId="S::rjcalkins@alaska.edu::1cadf33a-227f-400b-b465-d1b5e9ffaf8d" providerId="AD" clId="Web-{5A189115-332B-59BC-326C-41CD9B903B8E}" dt="2023-10-31T23:48:31.301" v="10" actId="1076"/>
          <ac:picMkLst>
            <pc:docMk/>
            <pc:sldMk cId="2412218854" sldId="268"/>
            <ac:picMk id="5" creationId="{01B0E670-1140-B42E-8142-16D6F3CB6C22}"/>
          </ac:picMkLst>
        </pc:picChg>
        <pc:cxnChg chg="add">
          <ac:chgData name="Rhiannon Calkins" userId="S::rjcalkins@alaska.edu::1cadf33a-227f-400b-b465-d1b5e9ffaf8d" providerId="AD" clId="Web-{5A189115-332B-59BC-326C-41CD9B903B8E}" dt="2023-10-31T23:42:06.334" v="1"/>
          <ac:cxnSpMkLst>
            <pc:docMk/>
            <pc:sldMk cId="2412218854" sldId="268"/>
            <ac:cxnSpMk id="26" creationId="{D6206FDC-2777-4D7F-AF9C-73413DA664C9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9B0003-80AC-4CB8-820F-B0B1270DEAD5}" type="doc">
      <dgm:prSet loTypeId="urn:microsoft.com/office/officeart/2018/5/layout/IconLeaf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994B4A-483F-4888-85FB-8A29EDAC2B8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"To put a man on the moon."</a:t>
          </a:r>
        </a:p>
      </dgm:t>
    </dgm:pt>
    <dgm:pt modelId="{9C332655-E141-42B9-988F-5F1FC710E925}" type="parTrans" cxnId="{70272995-1C0A-4C47-B1AA-E3DB671BEF0E}">
      <dgm:prSet/>
      <dgm:spPr/>
      <dgm:t>
        <a:bodyPr/>
        <a:lstStyle/>
        <a:p>
          <a:endParaRPr lang="en-US"/>
        </a:p>
      </dgm:t>
    </dgm:pt>
    <dgm:pt modelId="{758C93A2-5022-4906-BEA4-C78B5B2F5EC1}" type="sibTrans" cxnId="{70272995-1C0A-4C47-B1AA-E3DB671BEF0E}">
      <dgm:prSet/>
      <dgm:spPr/>
      <dgm:t>
        <a:bodyPr/>
        <a:lstStyle/>
        <a:p>
          <a:endParaRPr lang="en-US"/>
        </a:p>
      </dgm:t>
    </dgm:pt>
    <dgm:pt modelId="{D2084DF3-AD5B-4D47-B108-CFD8034E5C5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Develop a connection with our mission</a:t>
          </a:r>
        </a:p>
      </dgm:t>
    </dgm:pt>
    <dgm:pt modelId="{D5DC36E1-CDE5-4BAA-ACD0-A9AC6EDFDC3B}" type="parTrans" cxnId="{30490415-E77B-47AA-BF7C-5C765D1A13AC}">
      <dgm:prSet/>
      <dgm:spPr/>
      <dgm:t>
        <a:bodyPr/>
        <a:lstStyle/>
        <a:p>
          <a:endParaRPr lang="en-US"/>
        </a:p>
      </dgm:t>
    </dgm:pt>
    <dgm:pt modelId="{7B83D9A9-A7D0-42F1-B794-6E165711F1D2}" type="sibTrans" cxnId="{30490415-E77B-47AA-BF7C-5C765D1A13AC}">
      <dgm:prSet/>
      <dgm:spPr/>
      <dgm:t>
        <a:bodyPr/>
        <a:lstStyle/>
        <a:p>
          <a:endParaRPr lang="en-US"/>
        </a:p>
      </dgm:t>
    </dgm:pt>
    <dgm:pt modelId="{75C83D4D-B971-4360-8735-B16434755F2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Build community &amp; culture</a:t>
          </a:r>
        </a:p>
      </dgm:t>
    </dgm:pt>
    <dgm:pt modelId="{B3F071CA-2E4C-4200-9B71-73A04DA71261}" type="parTrans" cxnId="{3DB327EC-950D-4C4C-BB17-D7210250F0FB}">
      <dgm:prSet/>
      <dgm:spPr/>
      <dgm:t>
        <a:bodyPr/>
        <a:lstStyle/>
        <a:p>
          <a:endParaRPr lang="en-US"/>
        </a:p>
      </dgm:t>
    </dgm:pt>
    <dgm:pt modelId="{4625A8CE-C012-456E-82CB-7AD0DC475F22}" type="sibTrans" cxnId="{3DB327EC-950D-4C4C-BB17-D7210250F0FB}">
      <dgm:prSet/>
      <dgm:spPr/>
      <dgm:t>
        <a:bodyPr/>
        <a:lstStyle/>
        <a:p>
          <a:endParaRPr lang="en-US"/>
        </a:p>
      </dgm:t>
    </dgm:pt>
    <dgm:pt modelId="{B3237B38-C278-45B7-BDD4-638B601FFF4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To transform lives</a:t>
          </a:r>
        </a:p>
      </dgm:t>
    </dgm:pt>
    <dgm:pt modelId="{83551E8C-8F1D-40E9-8BA6-A63DBBFF2069}" type="parTrans" cxnId="{C085C2ED-8EA6-4B7F-A9AC-4E679734770A}">
      <dgm:prSet/>
      <dgm:spPr/>
      <dgm:t>
        <a:bodyPr/>
        <a:lstStyle/>
        <a:p>
          <a:endParaRPr lang="en-US"/>
        </a:p>
      </dgm:t>
    </dgm:pt>
    <dgm:pt modelId="{5CA3C604-0FD3-416E-85B4-1207D9D48B66}" type="sibTrans" cxnId="{C085C2ED-8EA6-4B7F-A9AC-4E679734770A}">
      <dgm:prSet/>
      <dgm:spPr/>
      <dgm:t>
        <a:bodyPr/>
        <a:lstStyle/>
        <a:p>
          <a:endParaRPr lang="en-US"/>
        </a:p>
      </dgm:t>
    </dgm:pt>
    <dgm:pt modelId="{A73A350B-95E0-4F66-9654-3C400BE97D86}" type="pres">
      <dgm:prSet presAssocID="{F09B0003-80AC-4CB8-820F-B0B1270DEAD5}" presName="root" presStyleCnt="0">
        <dgm:presLayoutVars>
          <dgm:dir/>
          <dgm:resizeHandles val="exact"/>
        </dgm:presLayoutVars>
      </dgm:prSet>
      <dgm:spPr/>
    </dgm:pt>
    <dgm:pt modelId="{96BC729B-C251-4480-97B5-C3E47F5CDE55}" type="pres">
      <dgm:prSet presAssocID="{C8994B4A-483F-4888-85FB-8A29EDAC2B8A}" presName="compNode" presStyleCnt="0"/>
      <dgm:spPr/>
    </dgm:pt>
    <dgm:pt modelId="{CB72BDA6-E91E-4CA4-A29F-CF8CBD3A3C1F}" type="pres">
      <dgm:prSet presAssocID="{C8994B4A-483F-4888-85FB-8A29EDAC2B8A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B53C68B3-69F2-495E-82BB-80874A1AC78E}" type="pres">
      <dgm:prSet presAssocID="{C8994B4A-483F-4888-85FB-8A29EDAC2B8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on"/>
        </a:ext>
      </dgm:extLst>
    </dgm:pt>
    <dgm:pt modelId="{1F70F827-4B8C-4BEA-A294-7A3272FE6A6B}" type="pres">
      <dgm:prSet presAssocID="{C8994B4A-483F-4888-85FB-8A29EDAC2B8A}" presName="spaceRect" presStyleCnt="0"/>
      <dgm:spPr/>
    </dgm:pt>
    <dgm:pt modelId="{44ED99EF-1200-477B-9293-672507174319}" type="pres">
      <dgm:prSet presAssocID="{C8994B4A-483F-4888-85FB-8A29EDAC2B8A}" presName="textRect" presStyleLbl="revTx" presStyleIdx="0" presStyleCnt="4">
        <dgm:presLayoutVars>
          <dgm:chMax val="1"/>
          <dgm:chPref val="1"/>
        </dgm:presLayoutVars>
      </dgm:prSet>
      <dgm:spPr/>
    </dgm:pt>
    <dgm:pt modelId="{29965D21-D973-4EC3-8A5E-B942DBD419A6}" type="pres">
      <dgm:prSet presAssocID="{758C93A2-5022-4906-BEA4-C78B5B2F5EC1}" presName="sibTrans" presStyleCnt="0"/>
      <dgm:spPr/>
    </dgm:pt>
    <dgm:pt modelId="{20B33060-E0E4-404E-8EDB-D756FED0C3C4}" type="pres">
      <dgm:prSet presAssocID="{D2084DF3-AD5B-4D47-B108-CFD8034E5C51}" presName="compNode" presStyleCnt="0"/>
      <dgm:spPr/>
    </dgm:pt>
    <dgm:pt modelId="{E8CFD20B-8D3A-4E07-BDB5-5570F183B9DE}" type="pres">
      <dgm:prSet presAssocID="{D2084DF3-AD5B-4D47-B108-CFD8034E5C51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7B57E5CD-6B64-4ACB-8238-41386CA1A661}" type="pres">
      <dgm:prSet presAssocID="{D2084DF3-AD5B-4D47-B108-CFD8034E5C5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AA1E3D2-ABF9-40D9-B250-8FFD8A6EBAB7}" type="pres">
      <dgm:prSet presAssocID="{D2084DF3-AD5B-4D47-B108-CFD8034E5C51}" presName="spaceRect" presStyleCnt="0"/>
      <dgm:spPr/>
    </dgm:pt>
    <dgm:pt modelId="{F1165819-2C97-4A15-AAEB-74A706DB566B}" type="pres">
      <dgm:prSet presAssocID="{D2084DF3-AD5B-4D47-B108-CFD8034E5C51}" presName="textRect" presStyleLbl="revTx" presStyleIdx="1" presStyleCnt="4">
        <dgm:presLayoutVars>
          <dgm:chMax val="1"/>
          <dgm:chPref val="1"/>
        </dgm:presLayoutVars>
      </dgm:prSet>
      <dgm:spPr/>
    </dgm:pt>
    <dgm:pt modelId="{4A6CEF8F-708E-40A3-ABFC-83FC54B1F88E}" type="pres">
      <dgm:prSet presAssocID="{7B83D9A9-A7D0-42F1-B794-6E165711F1D2}" presName="sibTrans" presStyleCnt="0"/>
      <dgm:spPr/>
    </dgm:pt>
    <dgm:pt modelId="{54FB5756-4A07-4C01-8AA2-FE878BB383B8}" type="pres">
      <dgm:prSet presAssocID="{75C83D4D-B971-4360-8735-B16434755F25}" presName="compNode" presStyleCnt="0"/>
      <dgm:spPr/>
    </dgm:pt>
    <dgm:pt modelId="{21F0A6E6-C5D0-422E-A923-FE0D530E1048}" type="pres">
      <dgm:prSet presAssocID="{75C83D4D-B971-4360-8735-B16434755F25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14F14A89-A527-44FB-A96D-17F05F13F5F9}" type="pres">
      <dgm:prSet presAssocID="{75C83D4D-B971-4360-8735-B16434755F2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xcavator"/>
        </a:ext>
      </dgm:extLst>
    </dgm:pt>
    <dgm:pt modelId="{3DAE0B54-9F71-4898-90D9-B212E68CB799}" type="pres">
      <dgm:prSet presAssocID="{75C83D4D-B971-4360-8735-B16434755F25}" presName="spaceRect" presStyleCnt="0"/>
      <dgm:spPr/>
    </dgm:pt>
    <dgm:pt modelId="{B8BE0E20-86E0-4486-9B59-F95028FD7F0F}" type="pres">
      <dgm:prSet presAssocID="{75C83D4D-B971-4360-8735-B16434755F25}" presName="textRect" presStyleLbl="revTx" presStyleIdx="2" presStyleCnt="4">
        <dgm:presLayoutVars>
          <dgm:chMax val="1"/>
          <dgm:chPref val="1"/>
        </dgm:presLayoutVars>
      </dgm:prSet>
      <dgm:spPr/>
    </dgm:pt>
    <dgm:pt modelId="{32DFAE56-C230-4030-97B0-2B36629044FF}" type="pres">
      <dgm:prSet presAssocID="{4625A8CE-C012-456E-82CB-7AD0DC475F22}" presName="sibTrans" presStyleCnt="0"/>
      <dgm:spPr/>
    </dgm:pt>
    <dgm:pt modelId="{4B69FA70-EC19-4D14-9A29-0EBC27E25C02}" type="pres">
      <dgm:prSet presAssocID="{B3237B38-C278-45B7-BDD4-638B601FFF4D}" presName="compNode" presStyleCnt="0"/>
      <dgm:spPr/>
    </dgm:pt>
    <dgm:pt modelId="{76504887-9C1A-4186-9E4C-CC4A30A9B24F}" type="pres">
      <dgm:prSet presAssocID="{B3237B38-C278-45B7-BDD4-638B601FFF4D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A72F65F2-8D71-4EAA-A832-3B03BAC3C004}" type="pres">
      <dgm:prSet presAssocID="{B3237B38-C278-45B7-BDD4-638B601FFF4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D9519E33-0F21-4E96-A3FE-28BFFAF25B27}" type="pres">
      <dgm:prSet presAssocID="{B3237B38-C278-45B7-BDD4-638B601FFF4D}" presName="spaceRect" presStyleCnt="0"/>
      <dgm:spPr/>
    </dgm:pt>
    <dgm:pt modelId="{1639F7C1-BE0E-4638-913C-B13024F25D57}" type="pres">
      <dgm:prSet presAssocID="{B3237B38-C278-45B7-BDD4-638B601FFF4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5DF090A-A640-4E74-A80A-89EFB59BE5C1}" type="presOf" srcId="{75C83D4D-B971-4360-8735-B16434755F25}" destId="{B8BE0E20-86E0-4486-9B59-F95028FD7F0F}" srcOrd="0" destOrd="0" presId="urn:microsoft.com/office/officeart/2018/5/layout/IconLeafLabelList"/>
    <dgm:cxn modelId="{30490415-E77B-47AA-BF7C-5C765D1A13AC}" srcId="{F09B0003-80AC-4CB8-820F-B0B1270DEAD5}" destId="{D2084DF3-AD5B-4D47-B108-CFD8034E5C51}" srcOrd="1" destOrd="0" parTransId="{D5DC36E1-CDE5-4BAA-ACD0-A9AC6EDFDC3B}" sibTransId="{7B83D9A9-A7D0-42F1-B794-6E165711F1D2}"/>
    <dgm:cxn modelId="{3C606B2C-3BAC-463A-A7F0-33079CF59A7D}" type="presOf" srcId="{D2084DF3-AD5B-4D47-B108-CFD8034E5C51}" destId="{F1165819-2C97-4A15-AAEB-74A706DB566B}" srcOrd="0" destOrd="0" presId="urn:microsoft.com/office/officeart/2018/5/layout/IconLeafLabelList"/>
    <dgm:cxn modelId="{B917FB3A-718E-41CC-943E-BC29FB1AD2C9}" type="presOf" srcId="{C8994B4A-483F-4888-85FB-8A29EDAC2B8A}" destId="{44ED99EF-1200-477B-9293-672507174319}" srcOrd="0" destOrd="0" presId="urn:microsoft.com/office/officeart/2018/5/layout/IconLeafLabelList"/>
    <dgm:cxn modelId="{0174644A-6366-43F5-91ED-671606979535}" type="presOf" srcId="{F09B0003-80AC-4CB8-820F-B0B1270DEAD5}" destId="{A73A350B-95E0-4F66-9654-3C400BE97D86}" srcOrd="0" destOrd="0" presId="urn:microsoft.com/office/officeart/2018/5/layout/IconLeafLabelList"/>
    <dgm:cxn modelId="{70272995-1C0A-4C47-B1AA-E3DB671BEF0E}" srcId="{F09B0003-80AC-4CB8-820F-B0B1270DEAD5}" destId="{C8994B4A-483F-4888-85FB-8A29EDAC2B8A}" srcOrd="0" destOrd="0" parTransId="{9C332655-E141-42B9-988F-5F1FC710E925}" sibTransId="{758C93A2-5022-4906-BEA4-C78B5B2F5EC1}"/>
    <dgm:cxn modelId="{5EF636C2-D78D-41FC-9C4F-50DC42442D52}" type="presOf" srcId="{B3237B38-C278-45B7-BDD4-638B601FFF4D}" destId="{1639F7C1-BE0E-4638-913C-B13024F25D57}" srcOrd="0" destOrd="0" presId="urn:microsoft.com/office/officeart/2018/5/layout/IconLeafLabelList"/>
    <dgm:cxn modelId="{3DB327EC-950D-4C4C-BB17-D7210250F0FB}" srcId="{F09B0003-80AC-4CB8-820F-B0B1270DEAD5}" destId="{75C83D4D-B971-4360-8735-B16434755F25}" srcOrd="2" destOrd="0" parTransId="{B3F071CA-2E4C-4200-9B71-73A04DA71261}" sibTransId="{4625A8CE-C012-456E-82CB-7AD0DC475F22}"/>
    <dgm:cxn modelId="{C085C2ED-8EA6-4B7F-A9AC-4E679734770A}" srcId="{F09B0003-80AC-4CB8-820F-B0B1270DEAD5}" destId="{B3237B38-C278-45B7-BDD4-638B601FFF4D}" srcOrd="3" destOrd="0" parTransId="{83551E8C-8F1D-40E9-8BA6-A63DBBFF2069}" sibTransId="{5CA3C604-0FD3-416E-85B4-1207D9D48B66}"/>
    <dgm:cxn modelId="{C259DE96-12B0-4CC4-9DFD-848F1297295A}" type="presParOf" srcId="{A73A350B-95E0-4F66-9654-3C400BE97D86}" destId="{96BC729B-C251-4480-97B5-C3E47F5CDE55}" srcOrd="0" destOrd="0" presId="urn:microsoft.com/office/officeart/2018/5/layout/IconLeafLabelList"/>
    <dgm:cxn modelId="{DC53BDA8-3015-4968-B77D-F893BD992C88}" type="presParOf" srcId="{96BC729B-C251-4480-97B5-C3E47F5CDE55}" destId="{CB72BDA6-E91E-4CA4-A29F-CF8CBD3A3C1F}" srcOrd="0" destOrd="0" presId="urn:microsoft.com/office/officeart/2018/5/layout/IconLeafLabelList"/>
    <dgm:cxn modelId="{95EFA4FB-42B3-4375-80B1-CF5CB59B60EB}" type="presParOf" srcId="{96BC729B-C251-4480-97B5-C3E47F5CDE55}" destId="{B53C68B3-69F2-495E-82BB-80874A1AC78E}" srcOrd="1" destOrd="0" presId="urn:microsoft.com/office/officeart/2018/5/layout/IconLeafLabelList"/>
    <dgm:cxn modelId="{311B301A-7C2E-400F-80D0-D98D0838E3F8}" type="presParOf" srcId="{96BC729B-C251-4480-97B5-C3E47F5CDE55}" destId="{1F70F827-4B8C-4BEA-A294-7A3272FE6A6B}" srcOrd="2" destOrd="0" presId="urn:microsoft.com/office/officeart/2018/5/layout/IconLeafLabelList"/>
    <dgm:cxn modelId="{5C712FB9-0E79-4806-94FF-794754D67077}" type="presParOf" srcId="{96BC729B-C251-4480-97B5-C3E47F5CDE55}" destId="{44ED99EF-1200-477B-9293-672507174319}" srcOrd="3" destOrd="0" presId="urn:microsoft.com/office/officeart/2018/5/layout/IconLeafLabelList"/>
    <dgm:cxn modelId="{9F439029-489D-498E-82D6-3A138F8B4CA5}" type="presParOf" srcId="{A73A350B-95E0-4F66-9654-3C400BE97D86}" destId="{29965D21-D973-4EC3-8A5E-B942DBD419A6}" srcOrd="1" destOrd="0" presId="urn:microsoft.com/office/officeart/2018/5/layout/IconLeafLabelList"/>
    <dgm:cxn modelId="{569CF2C2-7E0B-4DD6-BA5D-F71A169B36CA}" type="presParOf" srcId="{A73A350B-95E0-4F66-9654-3C400BE97D86}" destId="{20B33060-E0E4-404E-8EDB-D756FED0C3C4}" srcOrd="2" destOrd="0" presId="urn:microsoft.com/office/officeart/2018/5/layout/IconLeafLabelList"/>
    <dgm:cxn modelId="{407EA497-5CE8-4E6A-A149-1FAB539C7D2B}" type="presParOf" srcId="{20B33060-E0E4-404E-8EDB-D756FED0C3C4}" destId="{E8CFD20B-8D3A-4E07-BDB5-5570F183B9DE}" srcOrd="0" destOrd="0" presId="urn:microsoft.com/office/officeart/2018/5/layout/IconLeafLabelList"/>
    <dgm:cxn modelId="{2A0D8DF8-1914-4B4E-88B2-1AEE2B30FEC5}" type="presParOf" srcId="{20B33060-E0E4-404E-8EDB-D756FED0C3C4}" destId="{7B57E5CD-6B64-4ACB-8238-41386CA1A661}" srcOrd="1" destOrd="0" presId="urn:microsoft.com/office/officeart/2018/5/layout/IconLeafLabelList"/>
    <dgm:cxn modelId="{9C621FB3-C5FA-4CEB-B603-72A8661A4486}" type="presParOf" srcId="{20B33060-E0E4-404E-8EDB-D756FED0C3C4}" destId="{BAA1E3D2-ABF9-40D9-B250-8FFD8A6EBAB7}" srcOrd="2" destOrd="0" presId="urn:microsoft.com/office/officeart/2018/5/layout/IconLeafLabelList"/>
    <dgm:cxn modelId="{739F76A9-3A3D-4625-B77C-1B473F65144A}" type="presParOf" srcId="{20B33060-E0E4-404E-8EDB-D756FED0C3C4}" destId="{F1165819-2C97-4A15-AAEB-74A706DB566B}" srcOrd="3" destOrd="0" presId="urn:microsoft.com/office/officeart/2018/5/layout/IconLeafLabelList"/>
    <dgm:cxn modelId="{5017B7ED-2A3B-4458-AFAB-7C6F5DBAC223}" type="presParOf" srcId="{A73A350B-95E0-4F66-9654-3C400BE97D86}" destId="{4A6CEF8F-708E-40A3-ABFC-83FC54B1F88E}" srcOrd="3" destOrd="0" presId="urn:microsoft.com/office/officeart/2018/5/layout/IconLeafLabelList"/>
    <dgm:cxn modelId="{08CC6177-29DA-46AB-9515-06FAA4EBDB0B}" type="presParOf" srcId="{A73A350B-95E0-4F66-9654-3C400BE97D86}" destId="{54FB5756-4A07-4C01-8AA2-FE878BB383B8}" srcOrd="4" destOrd="0" presId="urn:microsoft.com/office/officeart/2018/5/layout/IconLeafLabelList"/>
    <dgm:cxn modelId="{CF9B1D0C-C880-4BFE-9CCB-A5E6BF3A1CEC}" type="presParOf" srcId="{54FB5756-4A07-4C01-8AA2-FE878BB383B8}" destId="{21F0A6E6-C5D0-422E-A923-FE0D530E1048}" srcOrd="0" destOrd="0" presId="urn:microsoft.com/office/officeart/2018/5/layout/IconLeafLabelList"/>
    <dgm:cxn modelId="{7CDF502D-31EA-4FAD-AF22-66ECEDE255C8}" type="presParOf" srcId="{54FB5756-4A07-4C01-8AA2-FE878BB383B8}" destId="{14F14A89-A527-44FB-A96D-17F05F13F5F9}" srcOrd="1" destOrd="0" presId="urn:microsoft.com/office/officeart/2018/5/layout/IconLeafLabelList"/>
    <dgm:cxn modelId="{C9DED5AF-FF01-41CE-9D1E-9EEA296FA71A}" type="presParOf" srcId="{54FB5756-4A07-4C01-8AA2-FE878BB383B8}" destId="{3DAE0B54-9F71-4898-90D9-B212E68CB799}" srcOrd="2" destOrd="0" presId="urn:microsoft.com/office/officeart/2018/5/layout/IconLeafLabelList"/>
    <dgm:cxn modelId="{C0BA2CF6-D3FC-4F6C-AA8D-45B5EBE630A3}" type="presParOf" srcId="{54FB5756-4A07-4C01-8AA2-FE878BB383B8}" destId="{B8BE0E20-86E0-4486-9B59-F95028FD7F0F}" srcOrd="3" destOrd="0" presId="urn:microsoft.com/office/officeart/2018/5/layout/IconLeafLabelList"/>
    <dgm:cxn modelId="{C227E3F7-29AC-4B0F-A80C-A21AB46BFCE5}" type="presParOf" srcId="{A73A350B-95E0-4F66-9654-3C400BE97D86}" destId="{32DFAE56-C230-4030-97B0-2B36629044FF}" srcOrd="5" destOrd="0" presId="urn:microsoft.com/office/officeart/2018/5/layout/IconLeafLabelList"/>
    <dgm:cxn modelId="{98C9EB2B-140A-4507-A7C5-DE9079473254}" type="presParOf" srcId="{A73A350B-95E0-4F66-9654-3C400BE97D86}" destId="{4B69FA70-EC19-4D14-9A29-0EBC27E25C02}" srcOrd="6" destOrd="0" presId="urn:microsoft.com/office/officeart/2018/5/layout/IconLeafLabelList"/>
    <dgm:cxn modelId="{E81BD294-C968-44EB-A850-338057F10C43}" type="presParOf" srcId="{4B69FA70-EC19-4D14-9A29-0EBC27E25C02}" destId="{76504887-9C1A-4186-9E4C-CC4A30A9B24F}" srcOrd="0" destOrd="0" presId="urn:microsoft.com/office/officeart/2018/5/layout/IconLeafLabelList"/>
    <dgm:cxn modelId="{3ABE86E6-6F02-4E48-AD0A-9612EE04F8F7}" type="presParOf" srcId="{4B69FA70-EC19-4D14-9A29-0EBC27E25C02}" destId="{A72F65F2-8D71-4EAA-A832-3B03BAC3C004}" srcOrd="1" destOrd="0" presId="urn:microsoft.com/office/officeart/2018/5/layout/IconLeafLabelList"/>
    <dgm:cxn modelId="{33ED1183-6434-482C-9C94-0D32E84F4B10}" type="presParOf" srcId="{4B69FA70-EC19-4D14-9A29-0EBC27E25C02}" destId="{D9519E33-0F21-4E96-A3FE-28BFFAF25B27}" srcOrd="2" destOrd="0" presId="urn:microsoft.com/office/officeart/2018/5/layout/IconLeafLabelList"/>
    <dgm:cxn modelId="{9D468A5E-C949-4545-880B-369CDECE705A}" type="presParOf" srcId="{4B69FA70-EC19-4D14-9A29-0EBC27E25C02}" destId="{1639F7C1-BE0E-4638-913C-B13024F25D57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8DA617-C5CA-4EFF-851F-29016E20D95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26AF8859-DECB-4B7D-B839-38FCCEB736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Innovation, and Creative &amp; Critical Thinking</a:t>
          </a:r>
        </a:p>
      </dgm:t>
    </dgm:pt>
    <dgm:pt modelId="{9EBB8AB6-9C8B-4171-AC8F-4E3B637B3727}" type="parTrans" cxnId="{C5231563-64FE-40B2-AEBF-8D11FAE38644}">
      <dgm:prSet/>
      <dgm:spPr/>
      <dgm:t>
        <a:bodyPr/>
        <a:lstStyle/>
        <a:p>
          <a:endParaRPr lang="en-US"/>
        </a:p>
      </dgm:t>
    </dgm:pt>
    <dgm:pt modelId="{A411F94E-CBED-4939-AB3E-6025B6DE6EA2}" type="sibTrans" cxnId="{C5231563-64FE-40B2-AEBF-8D11FAE38644}">
      <dgm:prSet/>
      <dgm:spPr/>
      <dgm:t>
        <a:bodyPr/>
        <a:lstStyle/>
        <a:p>
          <a:endParaRPr lang="en-US"/>
        </a:p>
      </dgm:t>
    </dgm:pt>
    <dgm:pt modelId="{289C270A-6EBF-4900-B7E4-2F463F5286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Understanding the theme</a:t>
          </a:r>
        </a:p>
      </dgm:t>
    </dgm:pt>
    <dgm:pt modelId="{D44DFA09-CBCD-4FFF-938D-21F60BFA3209}" type="parTrans" cxnId="{E2547E98-7790-47B1-89EC-D32158D87DCA}">
      <dgm:prSet/>
      <dgm:spPr/>
      <dgm:t>
        <a:bodyPr/>
        <a:lstStyle/>
        <a:p>
          <a:endParaRPr lang="en-US"/>
        </a:p>
      </dgm:t>
    </dgm:pt>
    <dgm:pt modelId="{6F1DBD28-3FAC-4259-92BB-09122A7B5970}" type="sibTrans" cxnId="{E2547E98-7790-47B1-89EC-D32158D87DCA}">
      <dgm:prSet/>
      <dgm:spPr/>
      <dgm:t>
        <a:bodyPr/>
        <a:lstStyle/>
        <a:p>
          <a:endParaRPr lang="en-US"/>
        </a:p>
      </dgm:t>
    </dgm:pt>
    <dgm:pt modelId="{8CDD4784-92D2-45DD-948B-B0987A6E76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Short Activity</a:t>
          </a:r>
        </a:p>
      </dgm:t>
    </dgm:pt>
    <dgm:pt modelId="{976AF382-0742-4162-A8CC-0BF3C6880610}" type="parTrans" cxnId="{D5C889C3-9955-4EC1-B87E-F2F4BAB6D6B4}">
      <dgm:prSet/>
      <dgm:spPr/>
      <dgm:t>
        <a:bodyPr/>
        <a:lstStyle/>
        <a:p>
          <a:endParaRPr lang="en-US"/>
        </a:p>
      </dgm:t>
    </dgm:pt>
    <dgm:pt modelId="{EBE92994-BDCB-4140-9AE1-AA676547E1F2}" type="sibTrans" cxnId="{D5C889C3-9955-4EC1-B87E-F2F4BAB6D6B4}">
      <dgm:prSet/>
      <dgm:spPr/>
      <dgm:t>
        <a:bodyPr/>
        <a:lstStyle/>
        <a:p>
          <a:endParaRPr lang="en-US"/>
        </a:p>
      </dgm:t>
    </dgm:pt>
    <dgm:pt modelId="{7A75E507-A3EE-485B-9AD8-8666EBA38D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Creative Thinking Scenario</a:t>
          </a:r>
        </a:p>
      </dgm:t>
    </dgm:pt>
    <dgm:pt modelId="{C79A4487-8BF7-4E45-B419-857C8A6F6DF2}" type="parTrans" cxnId="{FCA52DAE-7873-4797-B2BA-9E030E54BEB8}">
      <dgm:prSet/>
      <dgm:spPr/>
      <dgm:t>
        <a:bodyPr/>
        <a:lstStyle/>
        <a:p>
          <a:endParaRPr lang="en-US"/>
        </a:p>
      </dgm:t>
    </dgm:pt>
    <dgm:pt modelId="{710995E5-A1FF-4B4E-BA18-6891690F32C3}" type="sibTrans" cxnId="{FCA52DAE-7873-4797-B2BA-9E030E54BEB8}">
      <dgm:prSet/>
      <dgm:spPr/>
      <dgm:t>
        <a:bodyPr/>
        <a:lstStyle/>
        <a:p>
          <a:endParaRPr lang="en-US"/>
        </a:p>
      </dgm:t>
    </dgm:pt>
    <dgm:pt modelId="{B6292ADF-61F9-43A2-8B07-9E07DD0FF05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Call to Action</a:t>
          </a:r>
        </a:p>
      </dgm:t>
    </dgm:pt>
    <dgm:pt modelId="{879AADA9-F7B6-4940-958A-E6EAB8AA26F5}" type="parTrans" cxnId="{53BB5348-996C-48A8-A76A-6C56DE4EA303}">
      <dgm:prSet/>
      <dgm:spPr/>
      <dgm:t>
        <a:bodyPr/>
        <a:lstStyle/>
        <a:p>
          <a:endParaRPr lang="en-US"/>
        </a:p>
      </dgm:t>
    </dgm:pt>
    <dgm:pt modelId="{084DA49A-E6C1-41C7-A1A0-AF466A83D6E8}" type="sibTrans" cxnId="{53BB5348-996C-48A8-A76A-6C56DE4EA303}">
      <dgm:prSet/>
      <dgm:spPr/>
      <dgm:t>
        <a:bodyPr/>
        <a:lstStyle/>
        <a:p>
          <a:endParaRPr lang="en-US"/>
        </a:p>
      </dgm:t>
    </dgm:pt>
    <dgm:pt modelId="{E316ADAC-C780-4F56-BF52-9ED219009EEE}" type="pres">
      <dgm:prSet presAssocID="{158DA617-C5CA-4EFF-851F-29016E20D95D}" presName="root" presStyleCnt="0">
        <dgm:presLayoutVars>
          <dgm:dir/>
          <dgm:resizeHandles val="exact"/>
        </dgm:presLayoutVars>
      </dgm:prSet>
      <dgm:spPr/>
    </dgm:pt>
    <dgm:pt modelId="{289097FF-4ADB-4E24-BA2F-0C335BB5DD36}" type="pres">
      <dgm:prSet presAssocID="{26AF8859-DECB-4B7D-B839-38FCCEB73673}" presName="compNode" presStyleCnt="0"/>
      <dgm:spPr/>
    </dgm:pt>
    <dgm:pt modelId="{E84ED23D-8DE8-4809-96EF-B33996603403}" type="pres">
      <dgm:prSet presAssocID="{26AF8859-DECB-4B7D-B839-38FCCEB73673}" presName="bgRect" presStyleLbl="bgShp" presStyleIdx="0" presStyleCnt="3"/>
      <dgm:spPr/>
    </dgm:pt>
    <dgm:pt modelId="{B7052F2E-9037-4779-97CA-A71E33B982DD}" type="pres">
      <dgm:prSet presAssocID="{26AF8859-DECB-4B7D-B839-38FCCEB7367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7B4C3BBC-8B5E-46CA-9E00-D6F44644AD9C}" type="pres">
      <dgm:prSet presAssocID="{26AF8859-DECB-4B7D-B839-38FCCEB73673}" presName="spaceRect" presStyleCnt="0"/>
      <dgm:spPr/>
    </dgm:pt>
    <dgm:pt modelId="{9955E97D-E5AA-4DC3-B840-D78499B3D233}" type="pres">
      <dgm:prSet presAssocID="{26AF8859-DECB-4B7D-B839-38FCCEB73673}" presName="parTx" presStyleLbl="revTx" presStyleIdx="0" presStyleCnt="4">
        <dgm:presLayoutVars>
          <dgm:chMax val="0"/>
          <dgm:chPref val="0"/>
        </dgm:presLayoutVars>
      </dgm:prSet>
      <dgm:spPr/>
    </dgm:pt>
    <dgm:pt modelId="{30E43804-5BC4-444B-97E8-B9BB8C81E0E0}" type="pres">
      <dgm:prSet presAssocID="{26AF8859-DECB-4B7D-B839-38FCCEB73673}" presName="desTx" presStyleLbl="revTx" presStyleIdx="1" presStyleCnt="4">
        <dgm:presLayoutVars/>
      </dgm:prSet>
      <dgm:spPr/>
    </dgm:pt>
    <dgm:pt modelId="{3E77F269-5ED7-4D4E-9C21-6873EA7FBF5C}" type="pres">
      <dgm:prSet presAssocID="{A411F94E-CBED-4939-AB3E-6025B6DE6EA2}" presName="sibTrans" presStyleCnt="0"/>
      <dgm:spPr/>
    </dgm:pt>
    <dgm:pt modelId="{625C6B07-2A74-4913-9338-EC2D6A04A512}" type="pres">
      <dgm:prSet presAssocID="{7A75E507-A3EE-485B-9AD8-8666EBA38D96}" presName="compNode" presStyleCnt="0"/>
      <dgm:spPr/>
    </dgm:pt>
    <dgm:pt modelId="{95AD8B6C-8CB1-4A2F-8F88-EF66D6858B5F}" type="pres">
      <dgm:prSet presAssocID="{7A75E507-A3EE-485B-9AD8-8666EBA38D96}" presName="bgRect" presStyleLbl="bgShp" presStyleIdx="1" presStyleCnt="3"/>
      <dgm:spPr/>
    </dgm:pt>
    <dgm:pt modelId="{03666978-4D7F-4C8C-A204-17B7ADBBC9F3}" type="pres">
      <dgm:prSet presAssocID="{7A75E507-A3EE-485B-9AD8-8666EBA38D9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D0EE6F9-5B75-42D3-88B9-A9D9E578A9FF}" type="pres">
      <dgm:prSet presAssocID="{7A75E507-A3EE-485B-9AD8-8666EBA38D96}" presName="spaceRect" presStyleCnt="0"/>
      <dgm:spPr/>
    </dgm:pt>
    <dgm:pt modelId="{68D23FF0-ECB3-4B39-9CEA-9C837101B8B5}" type="pres">
      <dgm:prSet presAssocID="{7A75E507-A3EE-485B-9AD8-8666EBA38D96}" presName="parTx" presStyleLbl="revTx" presStyleIdx="2" presStyleCnt="4">
        <dgm:presLayoutVars>
          <dgm:chMax val="0"/>
          <dgm:chPref val="0"/>
        </dgm:presLayoutVars>
      </dgm:prSet>
      <dgm:spPr/>
    </dgm:pt>
    <dgm:pt modelId="{0AD75C45-6D72-44E4-B150-1127843F1E47}" type="pres">
      <dgm:prSet presAssocID="{710995E5-A1FF-4B4E-BA18-6891690F32C3}" presName="sibTrans" presStyleCnt="0"/>
      <dgm:spPr/>
    </dgm:pt>
    <dgm:pt modelId="{E13F230A-8673-451F-9AF4-F2496EBA0777}" type="pres">
      <dgm:prSet presAssocID="{B6292ADF-61F9-43A2-8B07-9E07DD0FF050}" presName="compNode" presStyleCnt="0"/>
      <dgm:spPr/>
    </dgm:pt>
    <dgm:pt modelId="{9078E3C6-76FC-4E8E-B1DD-3809D9880592}" type="pres">
      <dgm:prSet presAssocID="{B6292ADF-61F9-43A2-8B07-9E07DD0FF050}" presName="bgRect" presStyleLbl="bgShp" presStyleIdx="2" presStyleCnt="3"/>
      <dgm:spPr/>
    </dgm:pt>
    <dgm:pt modelId="{59732106-30E4-469B-AA5E-C174204B6520}" type="pres">
      <dgm:prSet presAssocID="{B6292ADF-61F9-43A2-8B07-9E07DD0FF05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B905FC7E-CD98-4509-8970-9D36B02C6732}" type="pres">
      <dgm:prSet presAssocID="{B6292ADF-61F9-43A2-8B07-9E07DD0FF050}" presName="spaceRect" presStyleCnt="0"/>
      <dgm:spPr/>
    </dgm:pt>
    <dgm:pt modelId="{6FB27E64-A23A-4691-9FC5-41BCE788C505}" type="pres">
      <dgm:prSet presAssocID="{B6292ADF-61F9-43A2-8B07-9E07DD0FF05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5231563-64FE-40B2-AEBF-8D11FAE38644}" srcId="{158DA617-C5CA-4EFF-851F-29016E20D95D}" destId="{26AF8859-DECB-4B7D-B839-38FCCEB73673}" srcOrd="0" destOrd="0" parTransId="{9EBB8AB6-9C8B-4171-AC8F-4E3B637B3727}" sibTransId="{A411F94E-CBED-4939-AB3E-6025B6DE6EA2}"/>
    <dgm:cxn modelId="{B140A463-B31E-42F1-9EE7-C808E753B6C3}" type="presOf" srcId="{26AF8859-DECB-4B7D-B839-38FCCEB73673}" destId="{9955E97D-E5AA-4DC3-B840-D78499B3D233}" srcOrd="0" destOrd="0" presId="urn:microsoft.com/office/officeart/2018/2/layout/IconVerticalSolidList"/>
    <dgm:cxn modelId="{53BB5348-996C-48A8-A76A-6C56DE4EA303}" srcId="{158DA617-C5CA-4EFF-851F-29016E20D95D}" destId="{B6292ADF-61F9-43A2-8B07-9E07DD0FF050}" srcOrd="2" destOrd="0" parTransId="{879AADA9-F7B6-4940-958A-E6EAB8AA26F5}" sibTransId="{084DA49A-E6C1-41C7-A1A0-AF466A83D6E8}"/>
    <dgm:cxn modelId="{E2547E98-7790-47B1-89EC-D32158D87DCA}" srcId="{26AF8859-DECB-4B7D-B839-38FCCEB73673}" destId="{289C270A-6EBF-4900-B7E4-2F463F528642}" srcOrd="0" destOrd="0" parTransId="{D44DFA09-CBCD-4FFF-938D-21F60BFA3209}" sibTransId="{6F1DBD28-3FAC-4259-92BB-09122A7B5970}"/>
    <dgm:cxn modelId="{FCA52DAE-7873-4797-B2BA-9E030E54BEB8}" srcId="{158DA617-C5CA-4EFF-851F-29016E20D95D}" destId="{7A75E507-A3EE-485B-9AD8-8666EBA38D96}" srcOrd="1" destOrd="0" parTransId="{C79A4487-8BF7-4E45-B419-857C8A6F6DF2}" sibTransId="{710995E5-A1FF-4B4E-BA18-6891690F32C3}"/>
    <dgm:cxn modelId="{BE5C92B3-0075-4880-A80F-F5C1CC2255FB}" type="presOf" srcId="{158DA617-C5CA-4EFF-851F-29016E20D95D}" destId="{E316ADAC-C780-4F56-BF52-9ED219009EEE}" srcOrd="0" destOrd="0" presId="urn:microsoft.com/office/officeart/2018/2/layout/IconVerticalSolidList"/>
    <dgm:cxn modelId="{25A71CB4-7030-4BCD-A456-F453475C3979}" type="presOf" srcId="{7A75E507-A3EE-485B-9AD8-8666EBA38D96}" destId="{68D23FF0-ECB3-4B39-9CEA-9C837101B8B5}" srcOrd="0" destOrd="0" presId="urn:microsoft.com/office/officeart/2018/2/layout/IconVerticalSolidList"/>
    <dgm:cxn modelId="{2F16EEB5-0FE2-4109-876E-9C4940A3AA5E}" type="presOf" srcId="{289C270A-6EBF-4900-B7E4-2F463F528642}" destId="{30E43804-5BC4-444B-97E8-B9BB8C81E0E0}" srcOrd="0" destOrd="0" presId="urn:microsoft.com/office/officeart/2018/2/layout/IconVerticalSolidList"/>
    <dgm:cxn modelId="{07A075BB-D229-45C9-AD1B-9853C2857961}" type="presOf" srcId="{B6292ADF-61F9-43A2-8B07-9E07DD0FF050}" destId="{6FB27E64-A23A-4691-9FC5-41BCE788C505}" srcOrd="0" destOrd="0" presId="urn:microsoft.com/office/officeart/2018/2/layout/IconVerticalSolidList"/>
    <dgm:cxn modelId="{D5C889C3-9955-4EC1-B87E-F2F4BAB6D6B4}" srcId="{26AF8859-DECB-4B7D-B839-38FCCEB73673}" destId="{8CDD4784-92D2-45DD-948B-B0987A6E76C7}" srcOrd="1" destOrd="0" parTransId="{976AF382-0742-4162-A8CC-0BF3C6880610}" sibTransId="{EBE92994-BDCB-4140-9AE1-AA676547E1F2}"/>
    <dgm:cxn modelId="{D7A9A7FA-F541-4B94-81A9-DD3AC8B46DE4}" type="presOf" srcId="{8CDD4784-92D2-45DD-948B-B0987A6E76C7}" destId="{30E43804-5BC4-444B-97E8-B9BB8C81E0E0}" srcOrd="0" destOrd="1" presId="urn:microsoft.com/office/officeart/2018/2/layout/IconVerticalSolidList"/>
    <dgm:cxn modelId="{BD46BF92-144E-4F5F-B90F-1D54FA638FCC}" type="presParOf" srcId="{E316ADAC-C780-4F56-BF52-9ED219009EEE}" destId="{289097FF-4ADB-4E24-BA2F-0C335BB5DD36}" srcOrd="0" destOrd="0" presId="urn:microsoft.com/office/officeart/2018/2/layout/IconVerticalSolidList"/>
    <dgm:cxn modelId="{3BABAB9C-E059-4AA6-95C6-101B65C60736}" type="presParOf" srcId="{289097FF-4ADB-4E24-BA2F-0C335BB5DD36}" destId="{E84ED23D-8DE8-4809-96EF-B33996603403}" srcOrd="0" destOrd="0" presId="urn:microsoft.com/office/officeart/2018/2/layout/IconVerticalSolidList"/>
    <dgm:cxn modelId="{9F66F17C-0A2E-43C6-8E2F-E528B3359272}" type="presParOf" srcId="{289097FF-4ADB-4E24-BA2F-0C335BB5DD36}" destId="{B7052F2E-9037-4779-97CA-A71E33B982DD}" srcOrd="1" destOrd="0" presId="urn:microsoft.com/office/officeart/2018/2/layout/IconVerticalSolidList"/>
    <dgm:cxn modelId="{2BD65A94-FF3A-4358-8521-D44E8271FD43}" type="presParOf" srcId="{289097FF-4ADB-4E24-BA2F-0C335BB5DD36}" destId="{7B4C3BBC-8B5E-46CA-9E00-D6F44644AD9C}" srcOrd="2" destOrd="0" presId="urn:microsoft.com/office/officeart/2018/2/layout/IconVerticalSolidList"/>
    <dgm:cxn modelId="{C4723B02-9EC5-4E04-BE5F-D88950AE14B0}" type="presParOf" srcId="{289097FF-4ADB-4E24-BA2F-0C335BB5DD36}" destId="{9955E97D-E5AA-4DC3-B840-D78499B3D233}" srcOrd="3" destOrd="0" presId="urn:microsoft.com/office/officeart/2018/2/layout/IconVerticalSolidList"/>
    <dgm:cxn modelId="{F09FE91D-0EEF-413C-8CFC-E55AA4EA3A46}" type="presParOf" srcId="{289097FF-4ADB-4E24-BA2F-0C335BB5DD36}" destId="{30E43804-5BC4-444B-97E8-B9BB8C81E0E0}" srcOrd="4" destOrd="0" presId="urn:microsoft.com/office/officeart/2018/2/layout/IconVerticalSolidList"/>
    <dgm:cxn modelId="{A59DE1A2-B130-4162-B04F-9DD9D384D78C}" type="presParOf" srcId="{E316ADAC-C780-4F56-BF52-9ED219009EEE}" destId="{3E77F269-5ED7-4D4E-9C21-6873EA7FBF5C}" srcOrd="1" destOrd="0" presId="urn:microsoft.com/office/officeart/2018/2/layout/IconVerticalSolidList"/>
    <dgm:cxn modelId="{FA02A2BF-1F63-4C57-BF07-9CDB6619FEF9}" type="presParOf" srcId="{E316ADAC-C780-4F56-BF52-9ED219009EEE}" destId="{625C6B07-2A74-4913-9338-EC2D6A04A512}" srcOrd="2" destOrd="0" presId="urn:microsoft.com/office/officeart/2018/2/layout/IconVerticalSolidList"/>
    <dgm:cxn modelId="{79CB7C05-5350-40FC-A526-2CF1735B0879}" type="presParOf" srcId="{625C6B07-2A74-4913-9338-EC2D6A04A512}" destId="{95AD8B6C-8CB1-4A2F-8F88-EF66D6858B5F}" srcOrd="0" destOrd="0" presId="urn:microsoft.com/office/officeart/2018/2/layout/IconVerticalSolidList"/>
    <dgm:cxn modelId="{01B30F3E-76F4-472C-B89D-0CA192DDD03E}" type="presParOf" srcId="{625C6B07-2A74-4913-9338-EC2D6A04A512}" destId="{03666978-4D7F-4C8C-A204-17B7ADBBC9F3}" srcOrd="1" destOrd="0" presId="urn:microsoft.com/office/officeart/2018/2/layout/IconVerticalSolidList"/>
    <dgm:cxn modelId="{6A18045C-4F41-4AF8-87FF-AC845538DDD6}" type="presParOf" srcId="{625C6B07-2A74-4913-9338-EC2D6A04A512}" destId="{5D0EE6F9-5B75-42D3-88B9-A9D9E578A9FF}" srcOrd="2" destOrd="0" presId="urn:microsoft.com/office/officeart/2018/2/layout/IconVerticalSolidList"/>
    <dgm:cxn modelId="{00405D4A-32BD-4CEB-9CD0-E76B440ACE1E}" type="presParOf" srcId="{625C6B07-2A74-4913-9338-EC2D6A04A512}" destId="{68D23FF0-ECB3-4B39-9CEA-9C837101B8B5}" srcOrd="3" destOrd="0" presId="urn:microsoft.com/office/officeart/2018/2/layout/IconVerticalSolidList"/>
    <dgm:cxn modelId="{57F4626E-846F-4290-AE19-5E558362FFA5}" type="presParOf" srcId="{E316ADAC-C780-4F56-BF52-9ED219009EEE}" destId="{0AD75C45-6D72-44E4-B150-1127843F1E47}" srcOrd="3" destOrd="0" presId="urn:microsoft.com/office/officeart/2018/2/layout/IconVerticalSolidList"/>
    <dgm:cxn modelId="{D60E7030-32C7-40A3-98B2-418E7F16A50E}" type="presParOf" srcId="{E316ADAC-C780-4F56-BF52-9ED219009EEE}" destId="{E13F230A-8673-451F-9AF4-F2496EBA0777}" srcOrd="4" destOrd="0" presId="urn:microsoft.com/office/officeart/2018/2/layout/IconVerticalSolidList"/>
    <dgm:cxn modelId="{11388EFB-0ED4-4D5D-9A55-9928A6888BEC}" type="presParOf" srcId="{E13F230A-8673-451F-9AF4-F2496EBA0777}" destId="{9078E3C6-76FC-4E8E-B1DD-3809D9880592}" srcOrd="0" destOrd="0" presId="urn:microsoft.com/office/officeart/2018/2/layout/IconVerticalSolidList"/>
    <dgm:cxn modelId="{FA5F4A4A-71B0-46F4-A2BA-E2EA6316025D}" type="presParOf" srcId="{E13F230A-8673-451F-9AF4-F2496EBA0777}" destId="{59732106-30E4-469B-AA5E-C174204B6520}" srcOrd="1" destOrd="0" presId="urn:microsoft.com/office/officeart/2018/2/layout/IconVerticalSolidList"/>
    <dgm:cxn modelId="{39C137A0-3265-487B-84EE-4616F9A4578D}" type="presParOf" srcId="{E13F230A-8673-451F-9AF4-F2496EBA0777}" destId="{B905FC7E-CD98-4509-8970-9D36B02C6732}" srcOrd="2" destOrd="0" presId="urn:microsoft.com/office/officeart/2018/2/layout/IconVerticalSolidList"/>
    <dgm:cxn modelId="{1B03C92C-8F0D-40C5-A606-9C3524338874}" type="presParOf" srcId="{E13F230A-8673-451F-9AF4-F2496EBA0777}" destId="{6FB27E64-A23A-4691-9FC5-41BCE788C50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819BFC-30DD-487E-91F1-868D85E28D49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B1BF04-0A76-4B64-B5BD-BE81EFC9E8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1: </a:t>
          </a:r>
          <a:r>
            <a:rPr lang="en-US" b="0" i="0"/>
            <a:t>a new idea, method, or device</a:t>
          </a:r>
          <a:r>
            <a:rPr lang="en-US" b="1" i="0"/>
            <a:t>: NOVELTY</a:t>
          </a:r>
          <a:endParaRPr lang="en-US"/>
        </a:p>
      </dgm:t>
    </dgm:pt>
    <dgm:pt modelId="{E400E0D9-02EF-4E62-A36D-98B1EA2F8905}" type="parTrans" cxnId="{516CEF7E-7CD5-4B2C-B3FD-734FB0056841}">
      <dgm:prSet/>
      <dgm:spPr/>
      <dgm:t>
        <a:bodyPr/>
        <a:lstStyle/>
        <a:p>
          <a:endParaRPr lang="en-US"/>
        </a:p>
      </dgm:t>
    </dgm:pt>
    <dgm:pt modelId="{83F0EBF3-3BAB-4926-AD1F-559C213B319A}" type="sibTrans" cxnId="{516CEF7E-7CD5-4B2C-B3FD-734FB005684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4FF698B-F195-4AE6-9E12-680B60885FB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2: </a:t>
          </a:r>
          <a:r>
            <a:rPr lang="en-US" b="0" i="0"/>
            <a:t>the introduction of something new</a:t>
          </a:r>
          <a:endParaRPr lang="en-US"/>
        </a:p>
      </dgm:t>
    </dgm:pt>
    <dgm:pt modelId="{B259AA39-89B0-4AE7-81A2-5128E9FEA9D0}" type="parTrans" cxnId="{AC78791E-8098-4F7B-A402-85ECA1285BFE}">
      <dgm:prSet/>
      <dgm:spPr/>
      <dgm:t>
        <a:bodyPr/>
        <a:lstStyle/>
        <a:p>
          <a:endParaRPr lang="en-US"/>
        </a:p>
      </dgm:t>
    </dgm:pt>
    <dgm:pt modelId="{B9A03DAF-9430-4967-AEF4-28E2D54B605F}" type="sibTrans" cxnId="{AC78791E-8098-4F7B-A402-85ECA1285BF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9335A10-9B73-46F2-971C-5CB989B1AEF2}" type="pres">
      <dgm:prSet presAssocID="{6B819BFC-30DD-487E-91F1-868D85E28D49}" presName="root" presStyleCnt="0">
        <dgm:presLayoutVars>
          <dgm:dir/>
          <dgm:resizeHandles val="exact"/>
        </dgm:presLayoutVars>
      </dgm:prSet>
      <dgm:spPr/>
    </dgm:pt>
    <dgm:pt modelId="{C597E099-929A-4F18-8D3C-B29811E35DA1}" type="pres">
      <dgm:prSet presAssocID="{6B819BFC-30DD-487E-91F1-868D85E28D49}" presName="container" presStyleCnt="0">
        <dgm:presLayoutVars>
          <dgm:dir/>
          <dgm:resizeHandles val="exact"/>
        </dgm:presLayoutVars>
      </dgm:prSet>
      <dgm:spPr/>
    </dgm:pt>
    <dgm:pt modelId="{549F3C9B-E433-4F0D-A0EA-251FE0E7AA0F}" type="pres">
      <dgm:prSet presAssocID="{C3B1BF04-0A76-4B64-B5BD-BE81EFC9E8BF}" presName="compNode" presStyleCnt="0"/>
      <dgm:spPr/>
    </dgm:pt>
    <dgm:pt modelId="{54F541D7-935A-4240-A32F-A9381516D2F1}" type="pres">
      <dgm:prSet presAssocID="{C3B1BF04-0A76-4B64-B5BD-BE81EFC9E8BF}" presName="iconBgRect" presStyleLbl="bgShp" presStyleIdx="0" presStyleCnt="2"/>
      <dgm:spPr/>
    </dgm:pt>
    <dgm:pt modelId="{229671FE-F713-41B2-9AD8-9D083F6A912A}" type="pres">
      <dgm:prSet presAssocID="{C3B1BF04-0A76-4B64-B5BD-BE81EFC9E8B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B549DD70-B0A9-4CA5-84DA-916FF95E8F4B}" type="pres">
      <dgm:prSet presAssocID="{C3B1BF04-0A76-4B64-B5BD-BE81EFC9E8BF}" presName="spaceRect" presStyleCnt="0"/>
      <dgm:spPr/>
    </dgm:pt>
    <dgm:pt modelId="{4BE767FF-4CF3-40B7-8522-5BE5B5AF9BAF}" type="pres">
      <dgm:prSet presAssocID="{C3B1BF04-0A76-4B64-B5BD-BE81EFC9E8BF}" presName="textRect" presStyleLbl="revTx" presStyleIdx="0" presStyleCnt="2">
        <dgm:presLayoutVars>
          <dgm:chMax val="1"/>
          <dgm:chPref val="1"/>
        </dgm:presLayoutVars>
      </dgm:prSet>
      <dgm:spPr/>
    </dgm:pt>
    <dgm:pt modelId="{6D28E1D4-A2E9-4487-B4A1-FB1EDAB99F34}" type="pres">
      <dgm:prSet presAssocID="{83F0EBF3-3BAB-4926-AD1F-559C213B319A}" presName="sibTrans" presStyleLbl="sibTrans2D1" presStyleIdx="0" presStyleCnt="0"/>
      <dgm:spPr/>
    </dgm:pt>
    <dgm:pt modelId="{E3B615FE-E3B5-4F58-825D-1FE0F1E8EEFA}" type="pres">
      <dgm:prSet presAssocID="{D4FF698B-F195-4AE6-9E12-680B60885FB4}" presName="compNode" presStyleCnt="0"/>
      <dgm:spPr/>
    </dgm:pt>
    <dgm:pt modelId="{6488DD9B-46D6-48A4-A62A-595F6756B7BD}" type="pres">
      <dgm:prSet presAssocID="{D4FF698B-F195-4AE6-9E12-680B60885FB4}" presName="iconBgRect" presStyleLbl="bgShp" presStyleIdx="1" presStyleCnt="2"/>
      <dgm:spPr/>
    </dgm:pt>
    <dgm:pt modelId="{2CA03E24-49B5-403C-A765-278BF1CE0A51}" type="pres">
      <dgm:prSet presAssocID="{D4FF698B-F195-4AE6-9E12-680B60885FB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C3B35C3B-CA64-4FCA-B223-DC3F2CB60598}" type="pres">
      <dgm:prSet presAssocID="{D4FF698B-F195-4AE6-9E12-680B60885FB4}" presName="spaceRect" presStyleCnt="0"/>
      <dgm:spPr/>
    </dgm:pt>
    <dgm:pt modelId="{CEFA07D6-267B-4121-826E-EF60180AB38D}" type="pres">
      <dgm:prSet presAssocID="{D4FF698B-F195-4AE6-9E12-680B60885FB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38C8505-C3BE-4A4F-BD42-C150888902AC}" type="presOf" srcId="{83F0EBF3-3BAB-4926-AD1F-559C213B319A}" destId="{6D28E1D4-A2E9-4487-B4A1-FB1EDAB99F34}" srcOrd="0" destOrd="0" presId="urn:microsoft.com/office/officeart/2018/2/layout/IconCircleList"/>
    <dgm:cxn modelId="{AC78791E-8098-4F7B-A402-85ECA1285BFE}" srcId="{6B819BFC-30DD-487E-91F1-868D85E28D49}" destId="{D4FF698B-F195-4AE6-9E12-680B60885FB4}" srcOrd="1" destOrd="0" parTransId="{B259AA39-89B0-4AE7-81A2-5128E9FEA9D0}" sibTransId="{B9A03DAF-9430-4967-AEF4-28E2D54B605F}"/>
    <dgm:cxn modelId="{8F468B28-2ED3-4923-9F38-F70AFE31BC4F}" type="presOf" srcId="{C3B1BF04-0A76-4B64-B5BD-BE81EFC9E8BF}" destId="{4BE767FF-4CF3-40B7-8522-5BE5B5AF9BAF}" srcOrd="0" destOrd="0" presId="urn:microsoft.com/office/officeart/2018/2/layout/IconCircleList"/>
    <dgm:cxn modelId="{C0A80B29-83E3-406D-BECC-CC32555C7A96}" type="presOf" srcId="{6B819BFC-30DD-487E-91F1-868D85E28D49}" destId="{99335A10-9B73-46F2-971C-5CB989B1AEF2}" srcOrd="0" destOrd="0" presId="urn:microsoft.com/office/officeart/2018/2/layout/IconCircleList"/>
    <dgm:cxn modelId="{516CEF7E-7CD5-4B2C-B3FD-734FB0056841}" srcId="{6B819BFC-30DD-487E-91F1-868D85E28D49}" destId="{C3B1BF04-0A76-4B64-B5BD-BE81EFC9E8BF}" srcOrd="0" destOrd="0" parTransId="{E400E0D9-02EF-4E62-A36D-98B1EA2F8905}" sibTransId="{83F0EBF3-3BAB-4926-AD1F-559C213B319A}"/>
    <dgm:cxn modelId="{BB8953DA-79BE-465A-977B-D760B668D4D8}" type="presOf" srcId="{D4FF698B-F195-4AE6-9E12-680B60885FB4}" destId="{CEFA07D6-267B-4121-826E-EF60180AB38D}" srcOrd="0" destOrd="0" presId="urn:microsoft.com/office/officeart/2018/2/layout/IconCircleList"/>
    <dgm:cxn modelId="{312E68EC-2377-49FA-A667-C60A568A8F06}" type="presParOf" srcId="{99335A10-9B73-46F2-971C-5CB989B1AEF2}" destId="{C597E099-929A-4F18-8D3C-B29811E35DA1}" srcOrd="0" destOrd="0" presId="urn:microsoft.com/office/officeart/2018/2/layout/IconCircleList"/>
    <dgm:cxn modelId="{C7829C16-7F82-45E2-A818-85C22CB14D74}" type="presParOf" srcId="{C597E099-929A-4F18-8D3C-B29811E35DA1}" destId="{549F3C9B-E433-4F0D-A0EA-251FE0E7AA0F}" srcOrd="0" destOrd="0" presId="urn:microsoft.com/office/officeart/2018/2/layout/IconCircleList"/>
    <dgm:cxn modelId="{2EECCCA0-0A66-4D9D-AB06-088E0ABC5E64}" type="presParOf" srcId="{549F3C9B-E433-4F0D-A0EA-251FE0E7AA0F}" destId="{54F541D7-935A-4240-A32F-A9381516D2F1}" srcOrd="0" destOrd="0" presId="urn:microsoft.com/office/officeart/2018/2/layout/IconCircleList"/>
    <dgm:cxn modelId="{A830601B-0E2B-4132-A6B0-E22B8BD7DC1F}" type="presParOf" srcId="{549F3C9B-E433-4F0D-A0EA-251FE0E7AA0F}" destId="{229671FE-F713-41B2-9AD8-9D083F6A912A}" srcOrd="1" destOrd="0" presId="urn:microsoft.com/office/officeart/2018/2/layout/IconCircleList"/>
    <dgm:cxn modelId="{282DA067-3CBA-4F91-A01A-0E66AC70B0AB}" type="presParOf" srcId="{549F3C9B-E433-4F0D-A0EA-251FE0E7AA0F}" destId="{B549DD70-B0A9-4CA5-84DA-916FF95E8F4B}" srcOrd="2" destOrd="0" presId="urn:microsoft.com/office/officeart/2018/2/layout/IconCircleList"/>
    <dgm:cxn modelId="{D2D29AAE-6670-42F5-BD35-3B2AB32F2A23}" type="presParOf" srcId="{549F3C9B-E433-4F0D-A0EA-251FE0E7AA0F}" destId="{4BE767FF-4CF3-40B7-8522-5BE5B5AF9BAF}" srcOrd="3" destOrd="0" presId="urn:microsoft.com/office/officeart/2018/2/layout/IconCircleList"/>
    <dgm:cxn modelId="{6A3593AF-53E6-4785-8F9C-3CFCDADF92B7}" type="presParOf" srcId="{C597E099-929A-4F18-8D3C-B29811E35DA1}" destId="{6D28E1D4-A2E9-4487-B4A1-FB1EDAB99F34}" srcOrd="1" destOrd="0" presId="urn:microsoft.com/office/officeart/2018/2/layout/IconCircleList"/>
    <dgm:cxn modelId="{A838D64A-37EB-4A09-9C3F-67887F1211B5}" type="presParOf" srcId="{C597E099-929A-4F18-8D3C-B29811E35DA1}" destId="{E3B615FE-E3B5-4F58-825D-1FE0F1E8EEFA}" srcOrd="2" destOrd="0" presId="urn:microsoft.com/office/officeart/2018/2/layout/IconCircleList"/>
    <dgm:cxn modelId="{6471840B-90DB-409A-A416-C7CE2F496226}" type="presParOf" srcId="{E3B615FE-E3B5-4F58-825D-1FE0F1E8EEFA}" destId="{6488DD9B-46D6-48A4-A62A-595F6756B7BD}" srcOrd="0" destOrd="0" presId="urn:microsoft.com/office/officeart/2018/2/layout/IconCircleList"/>
    <dgm:cxn modelId="{7EB69423-E11D-419A-911F-752C7672056F}" type="presParOf" srcId="{E3B615FE-E3B5-4F58-825D-1FE0F1E8EEFA}" destId="{2CA03E24-49B5-403C-A765-278BF1CE0A51}" srcOrd="1" destOrd="0" presId="urn:microsoft.com/office/officeart/2018/2/layout/IconCircleList"/>
    <dgm:cxn modelId="{92714606-DECF-4179-819D-154074882619}" type="presParOf" srcId="{E3B615FE-E3B5-4F58-825D-1FE0F1E8EEFA}" destId="{C3B35C3B-CA64-4FCA-B223-DC3F2CB60598}" srcOrd="2" destOrd="0" presId="urn:microsoft.com/office/officeart/2018/2/layout/IconCircleList"/>
    <dgm:cxn modelId="{9ADF2C9B-0C65-4327-A79D-0C148E88C1C4}" type="presParOf" srcId="{E3B615FE-E3B5-4F58-825D-1FE0F1E8EEFA}" destId="{CEFA07D6-267B-4121-826E-EF60180AB38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247AA9-5F97-4102-BA6A-2BF804CB45DC}" type="doc">
      <dgm:prSet loTypeId="urn:microsoft.com/office/officeart/2005/8/layout/vList5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FEC9995-276F-4514-A762-994A448333C7}">
      <dgm:prSet/>
      <dgm:spPr/>
      <dgm:t>
        <a:bodyPr/>
        <a:lstStyle/>
        <a:p>
          <a:r>
            <a:rPr lang="en-US" dirty="0"/>
            <a:t>Small group activity - Getting to know you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9A108F48-1C9D-49F0-A3C2-504C3D489C0B}" type="parTrans" cxnId="{210E2642-8243-4C9D-A4B7-5E2E962DACBE}">
      <dgm:prSet/>
      <dgm:spPr/>
      <dgm:t>
        <a:bodyPr/>
        <a:lstStyle/>
        <a:p>
          <a:endParaRPr lang="en-US"/>
        </a:p>
      </dgm:t>
    </dgm:pt>
    <dgm:pt modelId="{C87ACDAF-4C5A-46AF-9E35-671A2289B2FF}" type="sibTrans" cxnId="{210E2642-8243-4C9D-A4B7-5E2E962DACBE}">
      <dgm:prSet/>
      <dgm:spPr/>
      <dgm:t>
        <a:bodyPr/>
        <a:lstStyle/>
        <a:p>
          <a:endParaRPr lang="en-US"/>
        </a:p>
      </dgm:t>
    </dgm:pt>
    <dgm:pt modelId="{5D1E3C00-5194-4245-AB83-764948869867}">
      <dgm:prSet/>
      <dgm:spPr/>
      <dgm:t>
        <a:bodyPr/>
        <a:lstStyle/>
        <a:p>
          <a:r>
            <a:rPr lang="en-US" dirty="0"/>
            <a:t>In small groups</a:t>
          </a:r>
        </a:p>
      </dgm:t>
    </dgm:pt>
    <dgm:pt modelId="{42C7AF25-ED39-4052-9CF1-05409B4DBB89}" type="parTrans" cxnId="{2F131AD4-6F67-4F06-9E46-FD88B380D318}">
      <dgm:prSet/>
      <dgm:spPr/>
      <dgm:t>
        <a:bodyPr/>
        <a:lstStyle/>
        <a:p>
          <a:endParaRPr lang="en-US"/>
        </a:p>
      </dgm:t>
    </dgm:pt>
    <dgm:pt modelId="{47906DCC-934B-4595-A4FF-F45D83C9E717}" type="sibTrans" cxnId="{2F131AD4-6F67-4F06-9E46-FD88B380D318}">
      <dgm:prSet/>
      <dgm:spPr/>
      <dgm:t>
        <a:bodyPr/>
        <a:lstStyle/>
        <a:p>
          <a:endParaRPr lang="en-US"/>
        </a:p>
      </dgm:t>
    </dgm:pt>
    <dgm:pt modelId="{55F42DEF-4567-408C-8CA1-E9A41EE1D2B8}">
      <dgm:prSet/>
      <dgm:spPr/>
      <dgm:t>
        <a:bodyPr/>
        <a:lstStyle/>
        <a:p>
          <a:r>
            <a:rPr lang="en-US"/>
            <a:t>Introduce yourself</a:t>
          </a:r>
        </a:p>
      </dgm:t>
    </dgm:pt>
    <dgm:pt modelId="{801A9EF1-122D-4BD2-B177-0A23B706F069}" type="parTrans" cxnId="{67379D27-0C71-4740-84C8-20299DBB4F10}">
      <dgm:prSet/>
      <dgm:spPr/>
      <dgm:t>
        <a:bodyPr/>
        <a:lstStyle/>
        <a:p>
          <a:endParaRPr lang="en-US"/>
        </a:p>
      </dgm:t>
    </dgm:pt>
    <dgm:pt modelId="{45EBCBB3-0886-43FC-9CFE-5893DD72C081}" type="sibTrans" cxnId="{67379D27-0C71-4740-84C8-20299DBB4F10}">
      <dgm:prSet/>
      <dgm:spPr/>
      <dgm:t>
        <a:bodyPr/>
        <a:lstStyle/>
        <a:p>
          <a:endParaRPr lang="en-US"/>
        </a:p>
      </dgm:t>
    </dgm:pt>
    <dgm:pt modelId="{33C62DC5-53A7-43F0-BFF3-7F6FD0EFA73D}">
      <dgm:prSet/>
      <dgm:spPr/>
      <dgm:t>
        <a:bodyPr/>
        <a:lstStyle/>
        <a:p>
          <a:r>
            <a:rPr lang="en-US" dirty="0"/>
            <a:t>Share a small innovation or moment of creativity that made an impact on you</a:t>
          </a:r>
        </a:p>
      </dgm:t>
    </dgm:pt>
    <dgm:pt modelId="{FECC7B17-EFA1-4BB3-BFFE-3053E70E4538}" type="parTrans" cxnId="{5B7192D9-982B-42AC-B768-4676660CF506}">
      <dgm:prSet/>
      <dgm:spPr/>
      <dgm:t>
        <a:bodyPr/>
        <a:lstStyle/>
        <a:p>
          <a:endParaRPr lang="en-US"/>
        </a:p>
      </dgm:t>
    </dgm:pt>
    <dgm:pt modelId="{3BB2C5F8-7EAB-453B-B3D7-CCAA1C78170C}" type="sibTrans" cxnId="{5B7192D9-982B-42AC-B768-4676660CF506}">
      <dgm:prSet/>
      <dgm:spPr/>
      <dgm:t>
        <a:bodyPr/>
        <a:lstStyle/>
        <a:p>
          <a:endParaRPr lang="en-US"/>
        </a:p>
      </dgm:t>
    </dgm:pt>
    <dgm:pt modelId="{C619F4B0-05D8-4DD9-A8D4-260908D4C120}" type="pres">
      <dgm:prSet presAssocID="{02247AA9-5F97-4102-BA6A-2BF804CB45DC}" presName="Name0" presStyleCnt="0">
        <dgm:presLayoutVars>
          <dgm:dir/>
          <dgm:animLvl val="lvl"/>
          <dgm:resizeHandles val="exact"/>
        </dgm:presLayoutVars>
      </dgm:prSet>
      <dgm:spPr/>
    </dgm:pt>
    <dgm:pt modelId="{B9747096-4C67-48AE-9C67-1D7D9AE07B31}" type="pres">
      <dgm:prSet presAssocID="{8FEC9995-276F-4514-A762-994A448333C7}" presName="linNode" presStyleCnt="0"/>
      <dgm:spPr/>
    </dgm:pt>
    <dgm:pt modelId="{9E8F96A5-28B3-4262-A0AF-897199EFDFF5}" type="pres">
      <dgm:prSet presAssocID="{8FEC9995-276F-4514-A762-994A448333C7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0C0D5D8A-1749-4A43-ADDA-FB3F586F844F}" type="pres">
      <dgm:prSet presAssocID="{8FEC9995-276F-4514-A762-994A448333C7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340A8A02-6B1A-4B97-9958-DEF56F7AC4B0}" type="presOf" srcId="{33C62DC5-53A7-43F0-BFF3-7F6FD0EFA73D}" destId="{0C0D5D8A-1749-4A43-ADDA-FB3F586F844F}" srcOrd="0" destOrd="2" presId="urn:microsoft.com/office/officeart/2005/8/layout/vList5"/>
    <dgm:cxn modelId="{C36BC205-9238-4EB4-867C-A11D352E15ED}" type="presOf" srcId="{8FEC9995-276F-4514-A762-994A448333C7}" destId="{9E8F96A5-28B3-4262-A0AF-897199EFDFF5}" srcOrd="0" destOrd="0" presId="urn:microsoft.com/office/officeart/2005/8/layout/vList5"/>
    <dgm:cxn modelId="{E67D0A19-7818-4192-A641-CFC7C2B7C833}" type="presOf" srcId="{5D1E3C00-5194-4245-AB83-764948869867}" destId="{0C0D5D8A-1749-4A43-ADDA-FB3F586F844F}" srcOrd="0" destOrd="0" presId="urn:microsoft.com/office/officeart/2005/8/layout/vList5"/>
    <dgm:cxn modelId="{67379D27-0C71-4740-84C8-20299DBB4F10}" srcId="{8FEC9995-276F-4514-A762-994A448333C7}" destId="{55F42DEF-4567-408C-8CA1-E9A41EE1D2B8}" srcOrd="1" destOrd="0" parTransId="{801A9EF1-122D-4BD2-B177-0A23B706F069}" sibTransId="{45EBCBB3-0886-43FC-9CFE-5893DD72C081}"/>
    <dgm:cxn modelId="{210E2642-8243-4C9D-A4B7-5E2E962DACBE}" srcId="{02247AA9-5F97-4102-BA6A-2BF804CB45DC}" destId="{8FEC9995-276F-4514-A762-994A448333C7}" srcOrd="0" destOrd="0" parTransId="{9A108F48-1C9D-49F0-A3C2-504C3D489C0B}" sibTransId="{C87ACDAF-4C5A-46AF-9E35-671A2289B2FF}"/>
    <dgm:cxn modelId="{22E23F47-D37E-46E1-8246-FD9AE3289640}" type="presOf" srcId="{02247AA9-5F97-4102-BA6A-2BF804CB45DC}" destId="{C619F4B0-05D8-4DD9-A8D4-260908D4C120}" srcOrd="0" destOrd="0" presId="urn:microsoft.com/office/officeart/2005/8/layout/vList5"/>
    <dgm:cxn modelId="{060B5CD2-1E79-45F8-94C6-653E1733DBFE}" type="presOf" srcId="{55F42DEF-4567-408C-8CA1-E9A41EE1D2B8}" destId="{0C0D5D8A-1749-4A43-ADDA-FB3F586F844F}" srcOrd="0" destOrd="1" presId="urn:microsoft.com/office/officeart/2005/8/layout/vList5"/>
    <dgm:cxn modelId="{2F131AD4-6F67-4F06-9E46-FD88B380D318}" srcId="{8FEC9995-276F-4514-A762-994A448333C7}" destId="{5D1E3C00-5194-4245-AB83-764948869867}" srcOrd="0" destOrd="0" parTransId="{42C7AF25-ED39-4052-9CF1-05409B4DBB89}" sibTransId="{47906DCC-934B-4595-A4FF-F45D83C9E717}"/>
    <dgm:cxn modelId="{5B7192D9-982B-42AC-B768-4676660CF506}" srcId="{8FEC9995-276F-4514-A762-994A448333C7}" destId="{33C62DC5-53A7-43F0-BFF3-7F6FD0EFA73D}" srcOrd="2" destOrd="0" parTransId="{FECC7B17-EFA1-4BB3-BFFE-3053E70E4538}" sibTransId="{3BB2C5F8-7EAB-453B-B3D7-CCAA1C78170C}"/>
    <dgm:cxn modelId="{9A2EF45B-2B0B-4450-B03A-01E29B1919A2}" type="presParOf" srcId="{C619F4B0-05D8-4DD9-A8D4-260908D4C120}" destId="{B9747096-4C67-48AE-9C67-1D7D9AE07B31}" srcOrd="0" destOrd="0" presId="urn:microsoft.com/office/officeart/2005/8/layout/vList5"/>
    <dgm:cxn modelId="{88ABBB73-197A-44FB-9B22-5A0C5D216B4A}" type="presParOf" srcId="{B9747096-4C67-48AE-9C67-1D7D9AE07B31}" destId="{9E8F96A5-28B3-4262-A0AF-897199EFDFF5}" srcOrd="0" destOrd="0" presId="urn:microsoft.com/office/officeart/2005/8/layout/vList5"/>
    <dgm:cxn modelId="{BABCA7B5-0CA2-4B12-B81D-E117D1C24AC5}" type="presParOf" srcId="{B9747096-4C67-48AE-9C67-1D7D9AE07B31}" destId="{0C0D5D8A-1749-4A43-ADDA-FB3F586F844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2A049E-9C67-4947-A087-282A9C83A8E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9F00B78-A761-4C40-911E-A1CF03E1CD82}">
      <dgm:prSet/>
      <dgm:spPr/>
      <dgm:t>
        <a:bodyPr/>
        <a:lstStyle/>
        <a:p>
          <a:r>
            <a:rPr lang="en-US"/>
            <a:t>Emergency Management team scenario</a:t>
          </a:r>
        </a:p>
      </dgm:t>
    </dgm:pt>
    <dgm:pt modelId="{F4EA7831-BDA4-423F-9948-2D866EA2E3AC}" type="parTrans" cxnId="{2F0A3B38-C005-4492-9479-2032EB980EE2}">
      <dgm:prSet/>
      <dgm:spPr/>
      <dgm:t>
        <a:bodyPr/>
        <a:lstStyle/>
        <a:p>
          <a:endParaRPr lang="en-US"/>
        </a:p>
      </dgm:t>
    </dgm:pt>
    <dgm:pt modelId="{75C654AE-1D64-49EC-AAF9-233AF5EA1369}" type="sibTrans" cxnId="{2F0A3B38-C005-4492-9479-2032EB980EE2}">
      <dgm:prSet/>
      <dgm:spPr/>
      <dgm:t>
        <a:bodyPr/>
        <a:lstStyle/>
        <a:p>
          <a:endParaRPr lang="en-US"/>
        </a:p>
      </dgm:t>
    </dgm:pt>
    <dgm:pt modelId="{AC0F2689-AFD8-49C1-90F9-3E948D5DFBA1}">
      <dgm:prSet/>
      <dgm:spPr/>
      <dgm:t>
        <a:bodyPr/>
        <a:lstStyle/>
        <a:p>
          <a:r>
            <a:rPr lang="en-US"/>
            <a:t>Groups of 4-6 people</a:t>
          </a:r>
        </a:p>
      </dgm:t>
    </dgm:pt>
    <dgm:pt modelId="{0E864F54-5C7F-43BA-82F3-792A6B6746AD}" type="parTrans" cxnId="{B3E8598A-4753-40DD-AAD3-29E8AD00167C}">
      <dgm:prSet/>
      <dgm:spPr/>
      <dgm:t>
        <a:bodyPr/>
        <a:lstStyle/>
        <a:p>
          <a:endParaRPr lang="en-US"/>
        </a:p>
      </dgm:t>
    </dgm:pt>
    <dgm:pt modelId="{028F1C26-BC08-4E91-8C73-9F8F9725B991}" type="sibTrans" cxnId="{B3E8598A-4753-40DD-AAD3-29E8AD00167C}">
      <dgm:prSet/>
      <dgm:spPr/>
      <dgm:t>
        <a:bodyPr/>
        <a:lstStyle/>
        <a:p>
          <a:endParaRPr lang="en-US"/>
        </a:p>
      </dgm:t>
    </dgm:pt>
    <dgm:pt modelId="{094A05DB-C1AD-4899-BCFF-17CB772FF13E}">
      <dgm:prSet/>
      <dgm:spPr/>
      <dgm:t>
        <a:bodyPr/>
        <a:lstStyle/>
        <a:p>
          <a:r>
            <a:rPr lang="en-US"/>
            <a:t>You are now members of the UAA Incident Management Team</a:t>
          </a:r>
        </a:p>
      </dgm:t>
    </dgm:pt>
    <dgm:pt modelId="{3C6F909D-D923-4B97-AAAD-6BFB44CF8910}" type="parTrans" cxnId="{46EFEB08-2AB5-4158-B0A8-E4D51C738C3E}">
      <dgm:prSet/>
      <dgm:spPr/>
      <dgm:t>
        <a:bodyPr/>
        <a:lstStyle/>
        <a:p>
          <a:endParaRPr lang="en-US"/>
        </a:p>
      </dgm:t>
    </dgm:pt>
    <dgm:pt modelId="{7EBE937D-3E5A-40FB-90EC-0805C6991B2B}" type="sibTrans" cxnId="{46EFEB08-2AB5-4158-B0A8-E4D51C738C3E}">
      <dgm:prSet/>
      <dgm:spPr/>
      <dgm:t>
        <a:bodyPr/>
        <a:lstStyle/>
        <a:p>
          <a:endParaRPr lang="en-US"/>
        </a:p>
      </dgm:t>
    </dgm:pt>
    <dgm:pt modelId="{25A42F27-51CC-4C05-AA0C-29AE6DBEEDA4}">
      <dgm:prSet/>
      <dgm:spPr/>
      <dgm:t>
        <a:bodyPr/>
        <a:lstStyle/>
        <a:p>
          <a:r>
            <a:rPr lang="en-US"/>
            <a:t>Develop an Incident Action Plan (IAP) to respond to scenario</a:t>
          </a:r>
        </a:p>
      </dgm:t>
    </dgm:pt>
    <dgm:pt modelId="{9CB99942-3D3B-44BB-8920-B71BCABB3DCA}" type="parTrans" cxnId="{F12168D8-DF98-4959-9233-61E4247BFBE2}">
      <dgm:prSet/>
      <dgm:spPr/>
      <dgm:t>
        <a:bodyPr/>
        <a:lstStyle/>
        <a:p>
          <a:endParaRPr lang="en-US"/>
        </a:p>
      </dgm:t>
    </dgm:pt>
    <dgm:pt modelId="{65772D0E-FB52-4EBF-A0D5-10E8C87CEF41}" type="sibTrans" cxnId="{F12168D8-DF98-4959-9233-61E4247BFBE2}">
      <dgm:prSet/>
      <dgm:spPr/>
      <dgm:t>
        <a:bodyPr/>
        <a:lstStyle/>
        <a:p>
          <a:endParaRPr lang="en-US"/>
        </a:p>
      </dgm:t>
    </dgm:pt>
    <dgm:pt modelId="{5D525771-09FC-4ED6-B63E-85B08F8A5B63}">
      <dgm:prSet/>
      <dgm:spPr/>
      <dgm:t>
        <a:bodyPr/>
        <a:lstStyle/>
        <a:p>
          <a:r>
            <a:rPr lang="en-US"/>
            <a:t>25 minutes</a:t>
          </a:r>
        </a:p>
      </dgm:t>
    </dgm:pt>
    <dgm:pt modelId="{F9D04F60-8B48-4C8C-AE9A-636B6DCA2398}" type="parTrans" cxnId="{56847354-A87A-4458-94E9-F42442D50B5B}">
      <dgm:prSet/>
      <dgm:spPr/>
      <dgm:t>
        <a:bodyPr/>
        <a:lstStyle/>
        <a:p>
          <a:endParaRPr lang="en-US"/>
        </a:p>
      </dgm:t>
    </dgm:pt>
    <dgm:pt modelId="{4B0420BC-B4D2-4F38-893E-E156431D440D}" type="sibTrans" cxnId="{56847354-A87A-4458-94E9-F42442D50B5B}">
      <dgm:prSet/>
      <dgm:spPr/>
      <dgm:t>
        <a:bodyPr/>
        <a:lstStyle/>
        <a:p>
          <a:endParaRPr lang="en-US"/>
        </a:p>
      </dgm:t>
    </dgm:pt>
    <dgm:pt modelId="{5D493E65-5E38-42D2-9667-48F67556D265}" type="pres">
      <dgm:prSet presAssocID="{BE2A049E-9C67-4947-A087-282A9C83A8EA}" presName="linear" presStyleCnt="0">
        <dgm:presLayoutVars>
          <dgm:animLvl val="lvl"/>
          <dgm:resizeHandles val="exact"/>
        </dgm:presLayoutVars>
      </dgm:prSet>
      <dgm:spPr/>
    </dgm:pt>
    <dgm:pt modelId="{7D676B76-45B9-43D6-97F2-C94BF8BF5142}" type="pres">
      <dgm:prSet presAssocID="{29F00B78-A761-4C40-911E-A1CF03E1CD8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CBE767E-0125-4352-936F-24863C9FA8A2}" type="pres">
      <dgm:prSet presAssocID="{75C654AE-1D64-49EC-AAF9-233AF5EA1369}" presName="spacer" presStyleCnt="0"/>
      <dgm:spPr/>
    </dgm:pt>
    <dgm:pt modelId="{E6D4A398-F643-4B91-AC19-B61871393124}" type="pres">
      <dgm:prSet presAssocID="{AC0F2689-AFD8-49C1-90F9-3E948D5DFBA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530E04A-B90A-4C28-9C10-2DCD7C18B561}" type="pres">
      <dgm:prSet presAssocID="{028F1C26-BC08-4E91-8C73-9F8F9725B991}" presName="spacer" presStyleCnt="0"/>
      <dgm:spPr/>
    </dgm:pt>
    <dgm:pt modelId="{35E76787-8A66-4A6F-8BD9-FA53D1FFA55A}" type="pres">
      <dgm:prSet presAssocID="{094A05DB-C1AD-4899-BCFF-17CB772FF13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67C5FB8-3E2E-4112-8E06-C397A1F176FE}" type="pres">
      <dgm:prSet presAssocID="{7EBE937D-3E5A-40FB-90EC-0805C6991B2B}" presName="spacer" presStyleCnt="0"/>
      <dgm:spPr/>
    </dgm:pt>
    <dgm:pt modelId="{F4A73EDA-D65E-481A-90E6-49335DB479C6}" type="pres">
      <dgm:prSet presAssocID="{25A42F27-51CC-4C05-AA0C-29AE6DBEEDA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0D4A525-BEE2-40CA-8F43-1DC59697850C}" type="pres">
      <dgm:prSet presAssocID="{65772D0E-FB52-4EBF-A0D5-10E8C87CEF41}" presName="spacer" presStyleCnt="0"/>
      <dgm:spPr/>
    </dgm:pt>
    <dgm:pt modelId="{9FB6AAED-6F17-4648-BA51-D1C18EB52529}" type="pres">
      <dgm:prSet presAssocID="{5D525771-09FC-4ED6-B63E-85B08F8A5B6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6EFEB08-2AB5-4158-B0A8-E4D51C738C3E}" srcId="{BE2A049E-9C67-4947-A087-282A9C83A8EA}" destId="{094A05DB-C1AD-4899-BCFF-17CB772FF13E}" srcOrd="2" destOrd="0" parTransId="{3C6F909D-D923-4B97-AAAD-6BFB44CF8910}" sibTransId="{7EBE937D-3E5A-40FB-90EC-0805C6991B2B}"/>
    <dgm:cxn modelId="{2F0A3B38-C005-4492-9479-2032EB980EE2}" srcId="{BE2A049E-9C67-4947-A087-282A9C83A8EA}" destId="{29F00B78-A761-4C40-911E-A1CF03E1CD82}" srcOrd="0" destOrd="0" parTransId="{F4EA7831-BDA4-423F-9948-2D866EA2E3AC}" sibTransId="{75C654AE-1D64-49EC-AAF9-233AF5EA1369}"/>
    <dgm:cxn modelId="{C60AEC4F-33EA-4135-8A4D-B74C06463426}" type="presOf" srcId="{25A42F27-51CC-4C05-AA0C-29AE6DBEEDA4}" destId="{F4A73EDA-D65E-481A-90E6-49335DB479C6}" srcOrd="0" destOrd="0" presId="urn:microsoft.com/office/officeart/2005/8/layout/vList2"/>
    <dgm:cxn modelId="{56847354-A87A-4458-94E9-F42442D50B5B}" srcId="{BE2A049E-9C67-4947-A087-282A9C83A8EA}" destId="{5D525771-09FC-4ED6-B63E-85B08F8A5B63}" srcOrd="4" destOrd="0" parTransId="{F9D04F60-8B48-4C8C-AE9A-636B6DCA2398}" sibTransId="{4B0420BC-B4D2-4F38-893E-E156431D440D}"/>
    <dgm:cxn modelId="{B3E8598A-4753-40DD-AAD3-29E8AD00167C}" srcId="{BE2A049E-9C67-4947-A087-282A9C83A8EA}" destId="{AC0F2689-AFD8-49C1-90F9-3E948D5DFBA1}" srcOrd="1" destOrd="0" parTransId="{0E864F54-5C7F-43BA-82F3-792A6B6746AD}" sibTransId="{028F1C26-BC08-4E91-8C73-9F8F9725B991}"/>
    <dgm:cxn modelId="{E84EF1A7-31B6-448A-B11F-91529FB3DF12}" type="presOf" srcId="{5D525771-09FC-4ED6-B63E-85B08F8A5B63}" destId="{9FB6AAED-6F17-4648-BA51-D1C18EB52529}" srcOrd="0" destOrd="0" presId="urn:microsoft.com/office/officeart/2005/8/layout/vList2"/>
    <dgm:cxn modelId="{E99494B6-6889-4AE1-A2FA-904430A753D7}" type="presOf" srcId="{BE2A049E-9C67-4947-A087-282A9C83A8EA}" destId="{5D493E65-5E38-42D2-9667-48F67556D265}" srcOrd="0" destOrd="0" presId="urn:microsoft.com/office/officeart/2005/8/layout/vList2"/>
    <dgm:cxn modelId="{D0BE7AB8-F377-4DC0-BD6F-71F707FA8F3E}" type="presOf" srcId="{AC0F2689-AFD8-49C1-90F9-3E948D5DFBA1}" destId="{E6D4A398-F643-4B91-AC19-B61871393124}" srcOrd="0" destOrd="0" presId="urn:microsoft.com/office/officeart/2005/8/layout/vList2"/>
    <dgm:cxn modelId="{B45D33C4-D105-4851-A45E-462F3A0620A9}" type="presOf" srcId="{094A05DB-C1AD-4899-BCFF-17CB772FF13E}" destId="{35E76787-8A66-4A6F-8BD9-FA53D1FFA55A}" srcOrd="0" destOrd="0" presId="urn:microsoft.com/office/officeart/2005/8/layout/vList2"/>
    <dgm:cxn modelId="{F12168D8-DF98-4959-9233-61E4247BFBE2}" srcId="{BE2A049E-9C67-4947-A087-282A9C83A8EA}" destId="{25A42F27-51CC-4C05-AA0C-29AE6DBEEDA4}" srcOrd="3" destOrd="0" parTransId="{9CB99942-3D3B-44BB-8920-B71BCABB3DCA}" sibTransId="{65772D0E-FB52-4EBF-A0D5-10E8C87CEF41}"/>
    <dgm:cxn modelId="{8BBEFEFC-3B70-4A4C-9531-ADB12DEBC0F2}" type="presOf" srcId="{29F00B78-A761-4C40-911E-A1CF03E1CD82}" destId="{7D676B76-45B9-43D6-97F2-C94BF8BF5142}" srcOrd="0" destOrd="0" presId="urn:microsoft.com/office/officeart/2005/8/layout/vList2"/>
    <dgm:cxn modelId="{2BDA8663-CFAE-40A3-8459-A5FF409BCCAA}" type="presParOf" srcId="{5D493E65-5E38-42D2-9667-48F67556D265}" destId="{7D676B76-45B9-43D6-97F2-C94BF8BF5142}" srcOrd="0" destOrd="0" presId="urn:microsoft.com/office/officeart/2005/8/layout/vList2"/>
    <dgm:cxn modelId="{F53A65B4-B250-4DE9-A2AA-0F561EFA8300}" type="presParOf" srcId="{5D493E65-5E38-42D2-9667-48F67556D265}" destId="{9CBE767E-0125-4352-936F-24863C9FA8A2}" srcOrd="1" destOrd="0" presId="urn:microsoft.com/office/officeart/2005/8/layout/vList2"/>
    <dgm:cxn modelId="{70B5FA6B-DBCC-49D8-ADCB-92D6D9E202F7}" type="presParOf" srcId="{5D493E65-5E38-42D2-9667-48F67556D265}" destId="{E6D4A398-F643-4B91-AC19-B61871393124}" srcOrd="2" destOrd="0" presId="urn:microsoft.com/office/officeart/2005/8/layout/vList2"/>
    <dgm:cxn modelId="{A2F82CBA-B4FB-44B4-91CB-7C0F7728C2F9}" type="presParOf" srcId="{5D493E65-5E38-42D2-9667-48F67556D265}" destId="{4530E04A-B90A-4C28-9C10-2DCD7C18B561}" srcOrd="3" destOrd="0" presId="urn:microsoft.com/office/officeart/2005/8/layout/vList2"/>
    <dgm:cxn modelId="{48958ABA-9C90-4E29-9327-C47E3831F421}" type="presParOf" srcId="{5D493E65-5E38-42D2-9667-48F67556D265}" destId="{35E76787-8A66-4A6F-8BD9-FA53D1FFA55A}" srcOrd="4" destOrd="0" presId="urn:microsoft.com/office/officeart/2005/8/layout/vList2"/>
    <dgm:cxn modelId="{F1CF2008-086F-4411-A989-68BB9490D159}" type="presParOf" srcId="{5D493E65-5E38-42D2-9667-48F67556D265}" destId="{B67C5FB8-3E2E-4112-8E06-C397A1F176FE}" srcOrd="5" destOrd="0" presId="urn:microsoft.com/office/officeart/2005/8/layout/vList2"/>
    <dgm:cxn modelId="{E37B986A-E1EA-4D4D-AFB3-5A3A08F09F21}" type="presParOf" srcId="{5D493E65-5E38-42D2-9667-48F67556D265}" destId="{F4A73EDA-D65E-481A-90E6-49335DB479C6}" srcOrd="6" destOrd="0" presId="urn:microsoft.com/office/officeart/2005/8/layout/vList2"/>
    <dgm:cxn modelId="{2338BA0A-48C1-4CA7-A6D3-A939F0D08A1A}" type="presParOf" srcId="{5D493E65-5E38-42D2-9667-48F67556D265}" destId="{10D4A525-BEE2-40CA-8F43-1DC59697850C}" srcOrd="7" destOrd="0" presId="urn:microsoft.com/office/officeart/2005/8/layout/vList2"/>
    <dgm:cxn modelId="{BCF4CAC0-D84D-41BB-879A-FE83FDC44FF8}" type="presParOf" srcId="{5D493E65-5E38-42D2-9667-48F67556D265}" destId="{9FB6AAED-6F17-4648-BA51-D1C18EB5252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88C6C8-11BA-4DDF-BCF7-AAC21F0066A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741018-737F-4EBF-A6A8-E2506C72F841}">
      <dgm:prSet/>
      <dgm:spPr>
        <a:solidFill>
          <a:schemeClr val="bg2"/>
        </a:solidFill>
        <a:ln>
          <a:noFill/>
        </a:ln>
      </dgm:spPr>
      <dgm:t>
        <a:bodyPr/>
        <a:lstStyle/>
        <a:p>
          <a:pPr algn="l"/>
          <a:r>
            <a:rPr lang="en-US"/>
            <a:t>Keep in Mind</a:t>
          </a:r>
        </a:p>
      </dgm:t>
    </dgm:pt>
    <dgm:pt modelId="{7335DD1D-2C81-4BC0-8467-9C63D947BDE9}" type="parTrans" cxnId="{97FC1470-D3BA-453D-9385-C3B9CD9B39B6}">
      <dgm:prSet/>
      <dgm:spPr/>
      <dgm:t>
        <a:bodyPr/>
        <a:lstStyle/>
        <a:p>
          <a:endParaRPr lang="en-US"/>
        </a:p>
      </dgm:t>
    </dgm:pt>
    <dgm:pt modelId="{8A0308E9-9E41-4FBE-9DAE-10A6A03FA2A1}" type="sibTrans" cxnId="{97FC1470-D3BA-453D-9385-C3B9CD9B39B6}">
      <dgm:prSet/>
      <dgm:spPr/>
      <dgm:t>
        <a:bodyPr/>
        <a:lstStyle/>
        <a:p>
          <a:endParaRPr lang="en-US"/>
        </a:p>
      </dgm:t>
    </dgm:pt>
    <dgm:pt modelId="{1118C685-B402-44EE-BCC9-14A783AF0C6E}">
      <dgm:prSet/>
      <dgm:spPr>
        <a:solidFill>
          <a:schemeClr val="tx1"/>
        </a:solidFill>
      </dgm:spPr>
      <dgm:t>
        <a:bodyPr/>
        <a:lstStyle/>
        <a:p>
          <a:r>
            <a:rPr lang="en-US"/>
            <a:t>Entrenched on campus</a:t>
          </a:r>
        </a:p>
      </dgm:t>
    </dgm:pt>
    <dgm:pt modelId="{95470076-267D-4B97-ACD0-E89C49330FF4}" type="parTrans" cxnId="{EB728433-8C81-4CC5-952A-329693F91DBE}">
      <dgm:prSet/>
      <dgm:spPr/>
      <dgm:t>
        <a:bodyPr/>
        <a:lstStyle/>
        <a:p>
          <a:endParaRPr lang="en-US"/>
        </a:p>
      </dgm:t>
    </dgm:pt>
    <dgm:pt modelId="{83A21761-4FB9-4CB2-8A5F-B35CD66B0B7A}" type="sibTrans" cxnId="{EB728433-8C81-4CC5-952A-329693F91DBE}">
      <dgm:prSet/>
      <dgm:spPr/>
      <dgm:t>
        <a:bodyPr/>
        <a:lstStyle/>
        <a:p>
          <a:endParaRPr lang="en-US"/>
        </a:p>
      </dgm:t>
    </dgm:pt>
    <dgm:pt modelId="{297F792D-4191-46D5-884D-FA1B03B0A5AC}">
      <dgm:prSet/>
      <dgm:spPr>
        <a:solidFill>
          <a:schemeClr val="tx1"/>
        </a:solidFill>
      </dgm:spPr>
      <dgm:t>
        <a:bodyPr/>
        <a:lstStyle/>
        <a:p>
          <a:r>
            <a:rPr lang="en-US"/>
            <a:t>Access to existing campus infrastructure, equipment, tech, and tools</a:t>
          </a:r>
        </a:p>
      </dgm:t>
    </dgm:pt>
    <dgm:pt modelId="{A583D420-CD88-4A0F-87D2-F4A97C43E531}" type="parTrans" cxnId="{453B9303-BD4B-4E1F-B6C8-6FA314665D1D}">
      <dgm:prSet/>
      <dgm:spPr/>
      <dgm:t>
        <a:bodyPr/>
        <a:lstStyle/>
        <a:p>
          <a:endParaRPr lang="en-US"/>
        </a:p>
      </dgm:t>
    </dgm:pt>
    <dgm:pt modelId="{9F3AAEDA-DF52-40B8-A078-CBFEDA74E01F}" type="sibTrans" cxnId="{453B9303-BD4B-4E1F-B6C8-6FA314665D1D}">
      <dgm:prSet/>
      <dgm:spPr/>
      <dgm:t>
        <a:bodyPr/>
        <a:lstStyle/>
        <a:p>
          <a:endParaRPr lang="en-US"/>
        </a:p>
      </dgm:t>
    </dgm:pt>
    <dgm:pt modelId="{26364B49-5730-4ACB-A5B7-173728DFDA2F}">
      <dgm:prSet/>
      <dgm:spPr>
        <a:solidFill>
          <a:schemeClr val="tx1"/>
        </a:solidFill>
      </dgm:spPr>
      <dgm:t>
        <a:bodyPr/>
        <a:lstStyle/>
        <a:p>
          <a:r>
            <a:rPr lang="en-US"/>
            <a:t>No option to "go it alone“</a:t>
          </a:r>
        </a:p>
      </dgm:t>
    </dgm:pt>
    <dgm:pt modelId="{27E506C5-E33E-4F6E-B028-BFD179B3EE2B}" type="parTrans" cxnId="{1EA680BC-7EE8-4F09-8836-4451C043DC38}">
      <dgm:prSet/>
      <dgm:spPr/>
      <dgm:t>
        <a:bodyPr/>
        <a:lstStyle/>
        <a:p>
          <a:endParaRPr lang="en-US"/>
        </a:p>
      </dgm:t>
    </dgm:pt>
    <dgm:pt modelId="{669BC5B0-D9E4-4693-ADE9-6BA3C2FD6F3E}" type="sibTrans" cxnId="{1EA680BC-7EE8-4F09-8836-4451C043DC38}">
      <dgm:prSet/>
      <dgm:spPr/>
      <dgm:t>
        <a:bodyPr/>
        <a:lstStyle/>
        <a:p>
          <a:endParaRPr lang="en-US"/>
        </a:p>
      </dgm:t>
    </dgm:pt>
    <dgm:pt modelId="{C4AB9C89-3754-40D9-806D-B0DFDBE23855}">
      <dgm:prSet/>
      <dgm:spPr>
        <a:solidFill>
          <a:schemeClr val="accent1"/>
        </a:solidFill>
        <a:ln w="76200">
          <a:noFill/>
        </a:ln>
      </dgm:spPr>
      <dgm:t>
        <a:bodyPr/>
        <a:lstStyle/>
        <a:p>
          <a:pPr algn="l"/>
          <a:r>
            <a:rPr lang="en-US"/>
            <a:t>Green &amp; Gold </a:t>
          </a:r>
          <a:br>
            <a:rPr lang="en-US"/>
          </a:br>
          <a:r>
            <a:rPr lang="en-US"/>
            <a:t>Breaking News!</a:t>
          </a:r>
        </a:p>
      </dgm:t>
    </dgm:pt>
    <dgm:pt modelId="{B438F7FF-B11E-4F09-8FC8-ECCCE427A50B}" type="parTrans" cxnId="{5B23A084-C8A0-4F5C-BFD4-D056B2432618}">
      <dgm:prSet/>
      <dgm:spPr/>
      <dgm:t>
        <a:bodyPr/>
        <a:lstStyle/>
        <a:p>
          <a:endParaRPr lang="en-US"/>
        </a:p>
      </dgm:t>
    </dgm:pt>
    <dgm:pt modelId="{81FB94D0-07D1-4217-943E-2696D528965F}" type="sibTrans" cxnId="{5B23A084-C8A0-4F5C-BFD4-D056B2432618}">
      <dgm:prSet/>
      <dgm:spPr/>
      <dgm:t>
        <a:bodyPr/>
        <a:lstStyle/>
        <a:p>
          <a:endParaRPr lang="en-US"/>
        </a:p>
      </dgm:t>
    </dgm:pt>
    <dgm:pt modelId="{363083F4-656B-4257-8E8D-D75080ED7E90}">
      <dgm:prSet/>
      <dgm:spPr>
        <a:solidFill>
          <a:schemeClr val="tx1"/>
        </a:solidFill>
        <a:ln w="76200">
          <a:noFill/>
        </a:ln>
      </dgm:spPr>
      <dgm:t>
        <a:bodyPr/>
        <a:lstStyle/>
        <a:p>
          <a:r>
            <a:rPr lang="en-US"/>
            <a:t>Zombie Virus confirmed in Alaska!</a:t>
          </a:r>
        </a:p>
      </dgm:t>
    </dgm:pt>
    <dgm:pt modelId="{6135BECF-E677-40D8-9173-93702010B352}" type="parTrans" cxnId="{5C840367-DC9E-4786-BBDF-1EA2493DD9C7}">
      <dgm:prSet/>
      <dgm:spPr/>
      <dgm:t>
        <a:bodyPr/>
        <a:lstStyle/>
        <a:p>
          <a:endParaRPr lang="en-US"/>
        </a:p>
      </dgm:t>
    </dgm:pt>
    <dgm:pt modelId="{F6AC4EC3-FC9E-4FDA-9101-8F4F27974E08}" type="sibTrans" cxnId="{5C840367-DC9E-4786-BBDF-1EA2493DD9C7}">
      <dgm:prSet/>
      <dgm:spPr/>
      <dgm:t>
        <a:bodyPr/>
        <a:lstStyle/>
        <a:p>
          <a:endParaRPr lang="en-US"/>
        </a:p>
      </dgm:t>
    </dgm:pt>
    <dgm:pt modelId="{FA7E9579-9377-4188-A51F-1B05CF0F10B0}" type="pres">
      <dgm:prSet presAssocID="{AA88C6C8-11BA-4DDF-BCF7-AAC21F0066AD}" presName="Name0" presStyleCnt="0">
        <dgm:presLayoutVars>
          <dgm:dir/>
          <dgm:animLvl val="lvl"/>
          <dgm:resizeHandles val="exact"/>
        </dgm:presLayoutVars>
      </dgm:prSet>
      <dgm:spPr/>
    </dgm:pt>
    <dgm:pt modelId="{B8F23DEF-6C13-40A7-8E57-E077947FC4A3}" type="pres">
      <dgm:prSet presAssocID="{58741018-737F-4EBF-A6A8-E2506C72F841}" presName="composite" presStyleCnt="0"/>
      <dgm:spPr/>
    </dgm:pt>
    <dgm:pt modelId="{35DA447E-5938-48AB-B679-630B23E03536}" type="pres">
      <dgm:prSet presAssocID="{58741018-737F-4EBF-A6A8-E2506C72F84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1ABD66A-73AD-4C2B-88C7-36AF62666F9B}" type="pres">
      <dgm:prSet presAssocID="{58741018-737F-4EBF-A6A8-E2506C72F841}" presName="desTx" presStyleLbl="alignAccFollowNode1" presStyleIdx="0" presStyleCnt="2">
        <dgm:presLayoutVars>
          <dgm:bulletEnabled val="1"/>
        </dgm:presLayoutVars>
      </dgm:prSet>
      <dgm:spPr/>
    </dgm:pt>
    <dgm:pt modelId="{585EB856-6219-4CCD-8BE1-B4095E6056B7}" type="pres">
      <dgm:prSet presAssocID="{8A0308E9-9E41-4FBE-9DAE-10A6A03FA2A1}" presName="space" presStyleCnt="0"/>
      <dgm:spPr/>
    </dgm:pt>
    <dgm:pt modelId="{99F14F86-E92A-40ED-A9B6-BAD2590E55C1}" type="pres">
      <dgm:prSet presAssocID="{C4AB9C89-3754-40D9-806D-B0DFDBE23855}" presName="composite" presStyleCnt="0"/>
      <dgm:spPr/>
    </dgm:pt>
    <dgm:pt modelId="{EDF84E18-5A60-4D28-912B-69F2222B387A}" type="pres">
      <dgm:prSet presAssocID="{C4AB9C89-3754-40D9-806D-B0DFDBE2385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58B08FA-122C-4E64-8C0D-49A1C927554C}" type="pres">
      <dgm:prSet presAssocID="{C4AB9C89-3754-40D9-806D-B0DFDBE2385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53B9303-BD4B-4E1F-B6C8-6FA314665D1D}" srcId="{58741018-737F-4EBF-A6A8-E2506C72F841}" destId="{297F792D-4191-46D5-884D-FA1B03B0A5AC}" srcOrd="1" destOrd="0" parTransId="{A583D420-CD88-4A0F-87D2-F4A97C43E531}" sibTransId="{9F3AAEDA-DF52-40B8-A078-CBFEDA74E01F}"/>
    <dgm:cxn modelId="{EB728433-8C81-4CC5-952A-329693F91DBE}" srcId="{58741018-737F-4EBF-A6A8-E2506C72F841}" destId="{1118C685-B402-44EE-BCC9-14A783AF0C6E}" srcOrd="0" destOrd="0" parTransId="{95470076-267D-4B97-ACD0-E89C49330FF4}" sibTransId="{83A21761-4FB9-4CB2-8A5F-B35CD66B0B7A}"/>
    <dgm:cxn modelId="{5C840367-DC9E-4786-BBDF-1EA2493DD9C7}" srcId="{C4AB9C89-3754-40D9-806D-B0DFDBE23855}" destId="{363083F4-656B-4257-8E8D-D75080ED7E90}" srcOrd="0" destOrd="0" parTransId="{6135BECF-E677-40D8-9173-93702010B352}" sibTransId="{F6AC4EC3-FC9E-4FDA-9101-8F4F27974E08}"/>
    <dgm:cxn modelId="{97FC1470-D3BA-453D-9385-C3B9CD9B39B6}" srcId="{AA88C6C8-11BA-4DDF-BCF7-AAC21F0066AD}" destId="{58741018-737F-4EBF-A6A8-E2506C72F841}" srcOrd="0" destOrd="0" parTransId="{7335DD1D-2C81-4BC0-8467-9C63D947BDE9}" sibTransId="{8A0308E9-9E41-4FBE-9DAE-10A6A03FA2A1}"/>
    <dgm:cxn modelId="{92E5BC70-0250-4312-975C-28980A4D07C6}" type="presOf" srcId="{58741018-737F-4EBF-A6A8-E2506C72F841}" destId="{35DA447E-5938-48AB-B679-630B23E03536}" srcOrd="0" destOrd="0" presId="urn:microsoft.com/office/officeart/2005/8/layout/hList1"/>
    <dgm:cxn modelId="{2E8D4D7E-210E-482D-8A5C-444502AE04B3}" type="presOf" srcId="{C4AB9C89-3754-40D9-806D-B0DFDBE23855}" destId="{EDF84E18-5A60-4D28-912B-69F2222B387A}" srcOrd="0" destOrd="0" presId="urn:microsoft.com/office/officeart/2005/8/layout/hList1"/>
    <dgm:cxn modelId="{5B23A084-C8A0-4F5C-BFD4-D056B2432618}" srcId="{AA88C6C8-11BA-4DDF-BCF7-AAC21F0066AD}" destId="{C4AB9C89-3754-40D9-806D-B0DFDBE23855}" srcOrd="1" destOrd="0" parTransId="{B438F7FF-B11E-4F09-8FC8-ECCCE427A50B}" sibTransId="{81FB94D0-07D1-4217-943E-2696D528965F}"/>
    <dgm:cxn modelId="{8E47B89B-CC66-49FB-90DF-2E8CF43F3A16}" type="presOf" srcId="{297F792D-4191-46D5-884D-FA1B03B0A5AC}" destId="{11ABD66A-73AD-4C2B-88C7-36AF62666F9B}" srcOrd="0" destOrd="1" presId="urn:microsoft.com/office/officeart/2005/8/layout/hList1"/>
    <dgm:cxn modelId="{80F54E9C-18E3-4080-946E-166B66A122BE}" type="presOf" srcId="{363083F4-656B-4257-8E8D-D75080ED7E90}" destId="{658B08FA-122C-4E64-8C0D-49A1C927554C}" srcOrd="0" destOrd="0" presId="urn:microsoft.com/office/officeart/2005/8/layout/hList1"/>
    <dgm:cxn modelId="{8133FEB5-2F1E-4F0C-94E6-5BDFD69C4C47}" type="presOf" srcId="{26364B49-5730-4ACB-A5B7-173728DFDA2F}" destId="{11ABD66A-73AD-4C2B-88C7-36AF62666F9B}" srcOrd="0" destOrd="2" presId="urn:microsoft.com/office/officeart/2005/8/layout/hList1"/>
    <dgm:cxn modelId="{1EA680BC-7EE8-4F09-8836-4451C043DC38}" srcId="{58741018-737F-4EBF-A6A8-E2506C72F841}" destId="{26364B49-5730-4ACB-A5B7-173728DFDA2F}" srcOrd="2" destOrd="0" parTransId="{27E506C5-E33E-4F6E-B028-BFD179B3EE2B}" sibTransId="{669BC5B0-D9E4-4693-ADE9-6BA3C2FD6F3E}"/>
    <dgm:cxn modelId="{47420FD6-4371-4491-9EBD-6A5FF0BC8A9D}" type="presOf" srcId="{AA88C6C8-11BA-4DDF-BCF7-AAC21F0066AD}" destId="{FA7E9579-9377-4188-A51F-1B05CF0F10B0}" srcOrd="0" destOrd="0" presId="urn:microsoft.com/office/officeart/2005/8/layout/hList1"/>
    <dgm:cxn modelId="{4BBCF5E3-D24A-4D4E-82FF-5EC5586124FD}" type="presOf" srcId="{1118C685-B402-44EE-BCC9-14A783AF0C6E}" destId="{11ABD66A-73AD-4C2B-88C7-36AF62666F9B}" srcOrd="0" destOrd="0" presId="urn:microsoft.com/office/officeart/2005/8/layout/hList1"/>
    <dgm:cxn modelId="{EAA48C9B-1EE6-4F27-8B45-1E38BAF0F66F}" type="presParOf" srcId="{FA7E9579-9377-4188-A51F-1B05CF0F10B0}" destId="{B8F23DEF-6C13-40A7-8E57-E077947FC4A3}" srcOrd="0" destOrd="0" presId="urn:microsoft.com/office/officeart/2005/8/layout/hList1"/>
    <dgm:cxn modelId="{E2C0D84C-905E-43E2-B1AA-37497ADD461F}" type="presParOf" srcId="{B8F23DEF-6C13-40A7-8E57-E077947FC4A3}" destId="{35DA447E-5938-48AB-B679-630B23E03536}" srcOrd="0" destOrd="0" presId="urn:microsoft.com/office/officeart/2005/8/layout/hList1"/>
    <dgm:cxn modelId="{C4057223-3FB4-420A-8654-B0A58B975B4A}" type="presParOf" srcId="{B8F23DEF-6C13-40A7-8E57-E077947FC4A3}" destId="{11ABD66A-73AD-4C2B-88C7-36AF62666F9B}" srcOrd="1" destOrd="0" presId="urn:microsoft.com/office/officeart/2005/8/layout/hList1"/>
    <dgm:cxn modelId="{635C01D6-0203-4181-8B13-97D6837A6148}" type="presParOf" srcId="{FA7E9579-9377-4188-A51F-1B05CF0F10B0}" destId="{585EB856-6219-4CCD-8BE1-B4095E6056B7}" srcOrd="1" destOrd="0" presId="urn:microsoft.com/office/officeart/2005/8/layout/hList1"/>
    <dgm:cxn modelId="{4DD55BC3-07A9-463D-8E02-C71A8C1BF8CF}" type="presParOf" srcId="{FA7E9579-9377-4188-A51F-1B05CF0F10B0}" destId="{99F14F86-E92A-40ED-A9B6-BAD2590E55C1}" srcOrd="2" destOrd="0" presId="urn:microsoft.com/office/officeart/2005/8/layout/hList1"/>
    <dgm:cxn modelId="{47954D15-A6FB-484D-9E69-376F59D78C40}" type="presParOf" srcId="{99F14F86-E92A-40ED-A9B6-BAD2590E55C1}" destId="{EDF84E18-5A60-4D28-912B-69F2222B387A}" srcOrd="0" destOrd="0" presId="urn:microsoft.com/office/officeart/2005/8/layout/hList1"/>
    <dgm:cxn modelId="{ADAB8A3F-7B87-48AD-9322-66D182E152F1}" type="presParOf" srcId="{99F14F86-E92A-40ED-A9B6-BAD2590E55C1}" destId="{658B08FA-122C-4E64-8C0D-49A1C927554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88C6C8-11BA-4DDF-BCF7-AAC21F0066A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741018-737F-4EBF-A6A8-E2506C72F841}">
      <dgm:prSet/>
      <dgm:spPr>
        <a:solidFill>
          <a:schemeClr val="bg2"/>
        </a:solidFill>
        <a:ln>
          <a:noFill/>
        </a:ln>
      </dgm:spPr>
      <dgm:t>
        <a:bodyPr/>
        <a:lstStyle/>
        <a:p>
          <a:pPr algn="l"/>
          <a:r>
            <a:rPr lang="en-US"/>
            <a:t>Keep in Mind</a:t>
          </a:r>
        </a:p>
      </dgm:t>
    </dgm:pt>
    <dgm:pt modelId="{7335DD1D-2C81-4BC0-8467-9C63D947BDE9}" type="parTrans" cxnId="{97FC1470-D3BA-453D-9385-C3B9CD9B39B6}">
      <dgm:prSet/>
      <dgm:spPr/>
      <dgm:t>
        <a:bodyPr/>
        <a:lstStyle/>
        <a:p>
          <a:endParaRPr lang="en-US"/>
        </a:p>
      </dgm:t>
    </dgm:pt>
    <dgm:pt modelId="{8A0308E9-9E41-4FBE-9DAE-10A6A03FA2A1}" type="sibTrans" cxnId="{97FC1470-D3BA-453D-9385-C3B9CD9B39B6}">
      <dgm:prSet/>
      <dgm:spPr/>
      <dgm:t>
        <a:bodyPr/>
        <a:lstStyle/>
        <a:p>
          <a:endParaRPr lang="en-US"/>
        </a:p>
      </dgm:t>
    </dgm:pt>
    <dgm:pt modelId="{1118C685-B402-44EE-BCC9-14A783AF0C6E}">
      <dgm:prSet/>
      <dgm:spPr>
        <a:solidFill>
          <a:schemeClr val="tx1"/>
        </a:solidFill>
      </dgm:spPr>
      <dgm:t>
        <a:bodyPr/>
        <a:lstStyle/>
        <a:p>
          <a:r>
            <a:rPr lang="en-US"/>
            <a:t>Entrenched on campus</a:t>
          </a:r>
        </a:p>
      </dgm:t>
    </dgm:pt>
    <dgm:pt modelId="{95470076-267D-4B97-ACD0-E89C49330FF4}" type="parTrans" cxnId="{EB728433-8C81-4CC5-952A-329693F91DBE}">
      <dgm:prSet/>
      <dgm:spPr/>
      <dgm:t>
        <a:bodyPr/>
        <a:lstStyle/>
        <a:p>
          <a:endParaRPr lang="en-US"/>
        </a:p>
      </dgm:t>
    </dgm:pt>
    <dgm:pt modelId="{83A21761-4FB9-4CB2-8A5F-B35CD66B0B7A}" type="sibTrans" cxnId="{EB728433-8C81-4CC5-952A-329693F91DBE}">
      <dgm:prSet/>
      <dgm:spPr/>
      <dgm:t>
        <a:bodyPr/>
        <a:lstStyle/>
        <a:p>
          <a:endParaRPr lang="en-US"/>
        </a:p>
      </dgm:t>
    </dgm:pt>
    <dgm:pt modelId="{297F792D-4191-46D5-884D-FA1B03B0A5AC}">
      <dgm:prSet/>
      <dgm:spPr>
        <a:solidFill>
          <a:schemeClr val="tx1"/>
        </a:solidFill>
      </dgm:spPr>
      <dgm:t>
        <a:bodyPr/>
        <a:lstStyle/>
        <a:p>
          <a:r>
            <a:rPr lang="en-US"/>
            <a:t>Access to existing campus infrastructure, equipment, tech, and tools</a:t>
          </a:r>
        </a:p>
      </dgm:t>
    </dgm:pt>
    <dgm:pt modelId="{A583D420-CD88-4A0F-87D2-F4A97C43E531}" type="parTrans" cxnId="{453B9303-BD4B-4E1F-B6C8-6FA314665D1D}">
      <dgm:prSet/>
      <dgm:spPr/>
      <dgm:t>
        <a:bodyPr/>
        <a:lstStyle/>
        <a:p>
          <a:endParaRPr lang="en-US"/>
        </a:p>
      </dgm:t>
    </dgm:pt>
    <dgm:pt modelId="{9F3AAEDA-DF52-40B8-A078-CBFEDA74E01F}" type="sibTrans" cxnId="{453B9303-BD4B-4E1F-B6C8-6FA314665D1D}">
      <dgm:prSet/>
      <dgm:spPr/>
      <dgm:t>
        <a:bodyPr/>
        <a:lstStyle/>
        <a:p>
          <a:endParaRPr lang="en-US"/>
        </a:p>
      </dgm:t>
    </dgm:pt>
    <dgm:pt modelId="{26364B49-5730-4ACB-A5B7-173728DFDA2F}">
      <dgm:prSet/>
      <dgm:spPr>
        <a:solidFill>
          <a:schemeClr val="tx1"/>
        </a:solidFill>
      </dgm:spPr>
      <dgm:t>
        <a:bodyPr/>
        <a:lstStyle/>
        <a:p>
          <a:r>
            <a:rPr lang="en-US"/>
            <a:t>No option to "go it alone“</a:t>
          </a:r>
        </a:p>
      </dgm:t>
    </dgm:pt>
    <dgm:pt modelId="{27E506C5-E33E-4F6E-B028-BFD179B3EE2B}" type="parTrans" cxnId="{1EA680BC-7EE8-4F09-8836-4451C043DC38}">
      <dgm:prSet/>
      <dgm:spPr/>
      <dgm:t>
        <a:bodyPr/>
        <a:lstStyle/>
        <a:p>
          <a:endParaRPr lang="en-US"/>
        </a:p>
      </dgm:t>
    </dgm:pt>
    <dgm:pt modelId="{669BC5B0-D9E4-4693-ADE9-6BA3C2FD6F3E}" type="sibTrans" cxnId="{1EA680BC-7EE8-4F09-8836-4451C043DC38}">
      <dgm:prSet/>
      <dgm:spPr/>
      <dgm:t>
        <a:bodyPr/>
        <a:lstStyle/>
        <a:p>
          <a:endParaRPr lang="en-US"/>
        </a:p>
      </dgm:t>
    </dgm:pt>
    <dgm:pt modelId="{C4AB9C89-3754-40D9-806D-B0DFDBE23855}">
      <dgm:prSet/>
      <dgm:spPr>
        <a:solidFill>
          <a:schemeClr val="accent1"/>
        </a:solidFill>
        <a:ln w="76200">
          <a:noFill/>
        </a:ln>
      </dgm:spPr>
      <dgm:t>
        <a:bodyPr/>
        <a:lstStyle/>
        <a:p>
          <a:pPr algn="l"/>
          <a:r>
            <a:rPr lang="en-US"/>
            <a:t>Green &amp; Gold </a:t>
          </a:r>
          <a:br>
            <a:rPr lang="en-US"/>
          </a:br>
          <a:r>
            <a:rPr lang="en-US"/>
            <a:t>Breaking News!</a:t>
          </a:r>
        </a:p>
      </dgm:t>
    </dgm:pt>
    <dgm:pt modelId="{B438F7FF-B11E-4F09-8FC8-ECCCE427A50B}" type="parTrans" cxnId="{5B23A084-C8A0-4F5C-BFD4-D056B2432618}">
      <dgm:prSet/>
      <dgm:spPr/>
      <dgm:t>
        <a:bodyPr/>
        <a:lstStyle/>
        <a:p>
          <a:endParaRPr lang="en-US"/>
        </a:p>
      </dgm:t>
    </dgm:pt>
    <dgm:pt modelId="{81FB94D0-07D1-4217-943E-2696D528965F}" type="sibTrans" cxnId="{5B23A084-C8A0-4F5C-BFD4-D056B2432618}">
      <dgm:prSet/>
      <dgm:spPr/>
      <dgm:t>
        <a:bodyPr/>
        <a:lstStyle/>
        <a:p>
          <a:endParaRPr lang="en-US"/>
        </a:p>
      </dgm:t>
    </dgm:pt>
    <dgm:pt modelId="{363083F4-656B-4257-8E8D-D75080ED7E90}">
      <dgm:prSet/>
      <dgm:spPr>
        <a:solidFill>
          <a:schemeClr val="tx1"/>
        </a:solidFill>
        <a:ln w="76200">
          <a:noFill/>
        </a:ln>
      </dgm:spPr>
      <dgm:t>
        <a:bodyPr/>
        <a:lstStyle/>
        <a:p>
          <a:r>
            <a:rPr lang="en-US"/>
            <a:t>Zombie Virus confirmed in Alaska!</a:t>
          </a:r>
        </a:p>
      </dgm:t>
    </dgm:pt>
    <dgm:pt modelId="{6135BECF-E677-40D8-9173-93702010B352}" type="parTrans" cxnId="{5C840367-DC9E-4786-BBDF-1EA2493DD9C7}">
      <dgm:prSet/>
      <dgm:spPr/>
      <dgm:t>
        <a:bodyPr/>
        <a:lstStyle/>
        <a:p>
          <a:endParaRPr lang="en-US"/>
        </a:p>
      </dgm:t>
    </dgm:pt>
    <dgm:pt modelId="{F6AC4EC3-FC9E-4FDA-9101-8F4F27974E08}" type="sibTrans" cxnId="{5C840367-DC9E-4786-BBDF-1EA2493DD9C7}">
      <dgm:prSet/>
      <dgm:spPr/>
      <dgm:t>
        <a:bodyPr/>
        <a:lstStyle/>
        <a:p>
          <a:endParaRPr lang="en-US"/>
        </a:p>
      </dgm:t>
    </dgm:pt>
    <dgm:pt modelId="{0F78C4A5-336C-4B91-B9B2-1E3BCA755AB8}">
      <dgm:prSet/>
      <dgm:spPr>
        <a:solidFill>
          <a:schemeClr val="tx1"/>
        </a:solidFill>
        <a:ln w="76200">
          <a:noFill/>
        </a:ln>
      </dgm:spPr>
      <dgm:t>
        <a:bodyPr/>
        <a:lstStyle/>
        <a:p>
          <a:r>
            <a:rPr lang="en-US">
              <a:cs typeface="Calibri"/>
            </a:rPr>
            <a:t>UAA Campuses identified as community shelters!</a:t>
          </a:r>
          <a:endParaRPr lang="en-US"/>
        </a:p>
      </dgm:t>
    </dgm:pt>
    <dgm:pt modelId="{302CAEB1-448A-4314-AA0F-E9BB4232548B}" type="parTrans" cxnId="{5FD6EA90-C5C7-4EBD-9DCF-413B5FA639A4}">
      <dgm:prSet/>
      <dgm:spPr/>
      <dgm:t>
        <a:bodyPr/>
        <a:lstStyle/>
        <a:p>
          <a:endParaRPr lang="en-US"/>
        </a:p>
      </dgm:t>
    </dgm:pt>
    <dgm:pt modelId="{EE9832E5-6667-4BAF-BDCB-1A0EA538C858}" type="sibTrans" cxnId="{5FD6EA90-C5C7-4EBD-9DCF-413B5FA639A4}">
      <dgm:prSet/>
      <dgm:spPr/>
      <dgm:t>
        <a:bodyPr/>
        <a:lstStyle/>
        <a:p>
          <a:endParaRPr lang="en-US"/>
        </a:p>
      </dgm:t>
    </dgm:pt>
    <dgm:pt modelId="{FA7E9579-9377-4188-A51F-1B05CF0F10B0}" type="pres">
      <dgm:prSet presAssocID="{AA88C6C8-11BA-4DDF-BCF7-AAC21F0066AD}" presName="Name0" presStyleCnt="0">
        <dgm:presLayoutVars>
          <dgm:dir/>
          <dgm:animLvl val="lvl"/>
          <dgm:resizeHandles val="exact"/>
        </dgm:presLayoutVars>
      </dgm:prSet>
      <dgm:spPr/>
    </dgm:pt>
    <dgm:pt modelId="{B8F23DEF-6C13-40A7-8E57-E077947FC4A3}" type="pres">
      <dgm:prSet presAssocID="{58741018-737F-4EBF-A6A8-E2506C72F841}" presName="composite" presStyleCnt="0"/>
      <dgm:spPr/>
    </dgm:pt>
    <dgm:pt modelId="{35DA447E-5938-48AB-B679-630B23E03536}" type="pres">
      <dgm:prSet presAssocID="{58741018-737F-4EBF-A6A8-E2506C72F84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1ABD66A-73AD-4C2B-88C7-36AF62666F9B}" type="pres">
      <dgm:prSet presAssocID="{58741018-737F-4EBF-A6A8-E2506C72F841}" presName="desTx" presStyleLbl="alignAccFollowNode1" presStyleIdx="0" presStyleCnt="2">
        <dgm:presLayoutVars>
          <dgm:bulletEnabled val="1"/>
        </dgm:presLayoutVars>
      </dgm:prSet>
      <dgm:spPr/>
    </dgm:pt>
    <dgm:pt modelId="{585EB856-6219-4CCD-8BE1-B4095E6056B7}" type="pres">
      <dgm:prSet presAssocID="{8A0308E9-9E41-4FBE-9DAE-10A6A03FA2A1}" presName="space" presStyleCnt="0"/>
      <dgm:spPr/>
    </dgm:pt>
    <dgm:pt modelId="{99F14F86-E92A-40ED-A9B6-BAD2590E55C1}" type="pres">
      <dgm:prSet presAssocID="{C4AB9C89-3754-40D9-806D-B0DFDBE23855}" presName="composite" presStyleCnt="0"/>
      <dgm:spPr/>
    </dgm:pt>
    <dgm:pt modelId="{EDF84E18-5A60-4D28-912B-69F2222B387A}" type="pres">
      <dgm:prSet presAssocID="{C4AB9C89-3754-40D9-806D-B0DFDBE2385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58B08FA-122C-4E64-8C0D-49A1C927554C}" type="pres">
      <dgm:prSet presAssocID="{C4AB9C89-3754-40D9-806D-B0DFDBE2385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53B9303-BD4B-4E1F-B6C8-6FA314665D1D}" srcId="{58741018-737F-4EBF-A6A8-E2506C72F841}" destId="{297F792D-4191-46D5-884D-FA1B03B0A5AC}" srcOrd="1" destOrd="0" parTransId="{A583D420-CD88-4A0F-87D2-F4A97C43E531}" sibTransId="{9F3AAEDA-DF52-40B8-A078-CBFEDA74E01F}"/>
    <dgm:cxn modelId="{EB728433-8C81-4CC5-952A-329693F91DBE}" srcId="{58741018-737F-4EBF-A6A8-E2506C72F841}" destId="{1118C685-B402-44EE-BCC9-14A783AF0C6E}" srcOrd="0" destOrd="0" parTransId="{95470076-267D-4B97-ACD0-E89C49330FF4}" sibTransId="{83A21761-4FB9-4CB2-8A5F-B35CD66B0B7A}"/>
    <dgm:cxn modelId="{5C840367-DC9E-4786-BBDF-1EA2493DD9C7}" srcId="{C4AB9C89-3754-40D9-806D-B0DFDBE23855}" destId="{363083F4-656B-4257-8E8D-D75080ED7E90}" srcOrd="0" destOrd="0" parTransId="{6135BECF-E677-40D8-9173-93702010B352}" sibTransId="{F6AC4EC3-FC9E-4FDA-9101-8F4F27974E08}"/>
    <dgm:cxn modelId="{97FC1470-D3BA-453D-9385-C3B9CD9B39B6}" srcId="{AA88C6C8-11BA-4DDF-BCF7-AAC21F0066AD}" destId="{58741018-737F-4EBF-A6A8-E2506C72F841}" srcOrd="0" destOrd="0" parTransId="{7335DD1D-2C81-4BC0-8467-9C63D947BDE9}" sibTransId="{8A0308E9-9E41-4FBE-9DAE-10A6A03FA2A1}"/>
    <dgm:cxn modelId="{92E5BC70-0250-4312-975C-28980A4D07C6}" type="presOf" srcId="{58741018-737F-4EBF-A6A8-E2506C72F841}" destId="{35DA447E-5938-48AB-B679-630B23E03536}" srcOrd="0" destOrd="0" presId="urn:microsoft.com/office/officeart/2005/8/layout/hList1"/>
    <dgm:cxn modelId="{2E8D4D7E-210E-482D-8A5C-444502AE04B3}" type="presOf" srcId="{C4AB9C89-3754-40D9-806D-B0DFDBE23855}" destId="{EDF84E18-5A60-4D28-912B-69F2222B387A}" srcOrd="0" destOrd="0" presId="urn:microsoft.com/office/officeart/2005/8/layout/hList1"/>
    <dgm:cxn modelId="{5B23A084-C8A0-4F5C-BFD4-D056B2432618}" srcId="{AA88C6C8-11BA-4DDF-BCF7-AAC21F0066AD}" destId="{C4AB9C89-3754-40D9-806D-B0DFDBE23855}" srcOrd="1" destOrd="0" parTransId="{B438F7FF-B11E-4F09-8FC8-ECCCE427A50B}" sibTransId="{81FB94D0-07D1-4217-943E-2696D528965F}"/>
    <dgm:cxn modelId="{3F5ECD86-CCFC-411D-8B06-F9B35B935C40}" type="presOf" srcId="{0F78C4A5-336C-4B91-B9B2-1E3BCA755AB8}" destId="{658B08FA-122C-4E64-8C0D-49A1C927554C}" srcOrd="0" destOrd="1" presId="urn:microsoft.com/office/officeart/2005/8/layout/hList1"/>
    <dgm:cxn modelId="{5FD6EA90-C5C7-4EBD-9DCF-413B5FA639A4}" srcId="{C4AB9C89-3754-40D9-806D-B0DFDBE23855}" destId="{0F78C4A5-336C-4B91-B9B2-1E3BCA755AB8}" srcOrd="1" destOrd="0" parTransId="{302CAEB1-448A-4314-AA0F-E9BB4232548B}" sibTransId="{EE9832E5-6667-4BAF-BDCB-1A0EA538C858}"/>
    <dgm:cxn modelId="{8E47B89B-CC66-49FB-90DF-2E8CF43F3A16}" type="presOf" srcId="{297F792D-4191-46D5-884D-FA1B03B0A5AC}" destId="{11ABD66A-73AD-4C2B-88C7-36AF62666F9B}" srcOrd="0" destOrd="1" presId="urn:microsoft.com/office/officeart/2005/8/layout/hList1"/>
    <dgm:cxn modelId="{80F54E9C-18E3-4080-946E-166B66A122BE}" type="presOf" srcId="{363083F4-656B-4257-8E8D-D75080ED7E90}" destId="{658B08FA-122C-4E64-8C0D-49A1C927554C}" srcOrd="0" destOrd="0" presId="urn:microsoft.com/office/officeart/2005/8/layout/hList1"/>
    <dgm:cxn modelId="{8133FEB5-2F1E-4F0C-94E6-5BDFD69C4C47}" type="presOf" srcId="{26364B49-5730-4ACB-A5B7-173728DFDA2F}" destId="{11ABD66A-73AD-4C2B-88C7-36AF62666F9B}" srcOrd="0" destOrd="2" presId="urn:microsoft.com/office/officeart/2005/8/layout/hList1"/>
    <dgm:cxn modelId="{1EA680BC-7EE8-4F09-8836-4451C043DC38}" srcId="{58741018-737F-4EBF-A6A8-E2506C72F841}" destId="{26364B49-5730-4ACB-A5B7-173728DFDA2F}" srcOrd="2" destOrd="0" parTransId="{27E506C5-E33E-4F6E-B028-BFD179B3EE2B}" sibTransId="{669BC5B0-D9E4-4693-ADE9-6BA3C2FD6F3E}"/>
    <dgm:cxn modelId="{47420FD6-4371-4491-9EBD-6A5FF0BC8A9D}" type="presOf" srcId="{AA88C6C8-11BA-4DDF-BCF7-AAC21F0066AD}" destId="{FA7E9579-9377-4188-A51F-1B05CF0F10B0}" srcOrd="0" destOrd="0" presId="urn:microsoft.com/office/officeart/2005/8/layout/hList1"/>
    <dgm:cxn modelId="{4BBCF5E3-D24A-4D4E-82FF-5EC5586124FD}" type="presOf" srcId="{1118C685-B402-44EE-BCC9-14A783AF0C6E}" destId="{11ABD66A-73AD-4C2B-88C7-36AF62666F9B}" srcOrd="0" destOrd="0" presId="urn:microsoft.com/office/officeart/2005/8/layout/hList1"/>
    <dgm:cxn modelId="{EAA48C9B-1EE6-4F27-8B45-1E38BAF0F66F}" type="presParOf" srcId="{FA7E9579-9377-4188-A51F-1B05CF0F10B0}" destId="{B8F23DEF-6C13-40A7-8E57-E077947FC4A3}" srcOrd="0" destOrd="0" presId="urn:microsoft.com/office/officeart/2005/8/layout/hList1"/>
    <dgm:cxn modelId="{E2C0D84C-905E-43E2-B1AA-37497ADD461F}" type="presParOf" srcId="{B8F23DEF-6C13-40A7-8E57-E077947FC4A3}" destId="{35DA447E-5938-48AB-B679-630B23E03536}" srcOrd="0" destOrd="0" presId="urn:microsoft.com/office/officeart/2005/8/layout/hList1"/>
    <dgm:cxn modelId="{C4057223-3FB4-420A-8654-B0A58B975B4A}" type="presParOf" srcId="{B8F23DEF-6C13-40A7-8E57-E077947FC4A3}" destId="{11ABD66A-73AD-4C2B-88C7-36AF62666F9B}" srcOrd="1" destOrd="0" presId="urn:microsoft.com/office/officeart/2005/8/layout/hList1"/>
    <dgm:cxn modelId="{635C01D6-0203-4181-8B13-97D6837A6148}" type="presParOf" srcId="{FA7E9579-9377-4188-A51F-1B05CF0F10B0}" destId="{585EB856-6219-4CCD-8BE1-B4095E6056B7}" srcOrd="1" destOrd="0" presId="urn:microsoft.com/office/officeart/2005/8/layout/hList1"/>
    <dgm:cxn modelId="{4DD55BC3-07A9-463D-8E02-C71A8C1BF8CF}" type="presParOf" srcId="{FA7E9579-9377-4188-A51F-1B05CF0F10B0}" destId="{99F14F86-E92A-40ED-A9B6-BAD2590E55C1}" srcOrd="2" destOrd="0" presId="urn:microsoft.com/office/officeart/2005/8/layout/hList1"/>
    <dgm:cxn modelId="{47954D15-A6FB-484D-9E69-376F59D78C40}" type="presParOf" srcId="{99F14F86-E92A-40ED-A9B6-BAD2590E55C1}" destId="{EDF84E18-5A60-4D28-912B-69F2222B387A}" srcOrd="0" destOrd="0" presId="urn:microsoft.com/office/officeart/2005/8/layout/hList1"/>
    <dgm:cxn modelId="{ADAB8A3F-7B87-48AD-9322-66D182E152F1}" type="presParOf" srcId="{99F14F86-E92A-40ED-A9B6-BAD2590E55C1}" destId="{658B08FA-122C-4E64-8C0D-49A1C927554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88C6C8-11BA-4DDF-BCF7-AAC21F0066A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741018-737F-4EBF-A6A8-E2506C72F841}">
      <dgm:prSet/>
      <dgm:spPr>
        <a:solidFill>
          <a:schemeClr val="bg2"/>
        </a:solidFill>
        <a:ln>
          <a:noFill/>
        </a:ln>
      </dgm:spPr>
      <dgm:t>
        <a:bodyPr/>
        <a:lstStyle/>
        <a:p>
          <a:pPr algn="l"/>
          <a:r>
            <a:rPr lang="en-US"/>
            <a:t>Keep in Mind</a:t>
          </a:r>
        </a:p>
      </dgm:t>
    </dgm:pt>
    <dgm:pt modelId="{7335DD1D-2C81-4BC0-8467-9C63D947BDE9}" type="parTrans" cxnId="{97FC1470-D3BA-453D-9385-C3B9CD9B39B6}">
      <dgm:prSet/>
      <dgm:spPr/>
      <dgm:t>
        <a:bodyPr/>
        <a:lstStyle/>
        <a:p>
          <a:endParaRPr lang="en-US"/>
        </a:p>
      </dgm:t>
    </dgm:pt>
    <dgm:pt modelId="{8A0308E9-9E41-4FBE-9DAE-10A6A03FA2A1}" type="sibTrans" cxnId="{97FC1470-D3BA-453D-9385-C3B9CD9B39B6}">
      <dgm:prSet/>
      <dgm:spPr/>
      <dgm:t>
        <a:bodyPr/>
        <a:lstStyle/>
        <a:p>
          <a:endParaRPr lang="en-US"/>
        </a:p>
      </dgm:t>
    </dgm:pt>
    <dgm:pt modelId="{1118C685-B402-44EE-BCC9-14A783AF0C6E}">
      <dgm:prSet/>
      <dgm:spPr>
        <a:solidFill>
          <a:schemeClr val="tx1"/>
        </a:solidFill>
      </dgm:spPr>
      <dgm:t>
        <a:bodyPr/>
        <a:lstStyle/>
        <a:p>
          <a:r>
            <a:rPr lang="en-US"/>
            <a:t>Entrenched on campus</a:t>
          </a:r>
        </a:p>
      </dgm:t>
    </dgm:pt>
    <dgm:pt modelId="{95470076-267D-4B97-ACD0-E89C49330FF4}" type="parTrans" cxnId="{EB728433-8C81-4CC5-952A-329693F91DBE}">
      <dgm:prSet/>
      <dgm:spPr/>
      <dgm:t>
        <a:bodyPr/>
        <a:lstStyle/>
        <a:p>
          <a:endParaRPr lang="en-US"/>
        </a:p>
      </dgm:t>
    </dgm:pt>
    <dgm:pt modelId="{83A21761-4FB9-4CB2-8A5F-B35CD66B0B7A}" type="sibTrans" cxnId="{EB728433-8C81-4CC5-952A-329693F91DBE}">
      <dgm:prSet/>
      <dgm:spPr/>
      <dgm:t>
        <a:bodyPr/>
        <a:lstStyle/>
        <a:p>
          <a:endParaRPr lang="en-US"/>
        </a:p>
      </dgm:t>
    </dgm:pt>
    <dgm:pt modelId="{297F792D-4191-46D5-884D-FA1B03B0A5AC}">
      <dgm:prSet/>
      <dgm:spPr>
        <a:solidFill>
          <a:schemeClr val="tx1"/>
        </a:solidFill>
      </dgm:spPr>
      <dgm:t>
        <a:bodyPr/>
        <a:lstStyle/>
        <a:p>
          <a:r>
            <a:rPr lang="en-US"/>
            <a:t>Access to existing campus infrastructure, equipment, tech, and tools</a:t>
          </a:r>
        </a:p>
      </dgm:t>
    </dgm:pt>
    <dgm:pt modelId="{A583D420-CD88-4A0F-87D2-F4A97C43E531}" type="parTrans" cxnId="{453B9303-BD4B-4E1F-B6C8-6FA314665D1D}">
      <dgm:prSet/>
      <dgm:spPr/>
      <dgm:t>
        <a:bodyPr/>
        <a:lstStyle/>
        <a:p>
          <a:endParaRPr lang="en-US"/>
        </a:p>
      </dgm:t>
    </dgm:pt>
    <dgm:pt modelId="{9F3AAEDA-DF52-40B8-A078-CBFEDA74E01F}" type="sibTrans" cxnId="{453B9303-BD4B-4E1F-B6C8-6FA314665D1D}">
      <dgm:prSet/>
      <dgm:spPr/>
      <dgm:t>
        <a:bodyPr/>
        <a:lstStyle/>
        <a:p>
          <a:endParaRPr lang="en-US"/>
        </a:p>
      </dgm:t>
    </dgm:pt>
    <dgm:pt modelId="{26364B49-5730-4ACB-A5B7-173728DFDA2F}">
      <dgm:prSet/>
      <dgm:spPr>
        <a:solidFill>
          <a:schemeClr val="tx1"/>
        </a:solidFill>
      </dgm:spPr>
      <dgm:t>
        <a:bodyPr/>
        <a:lstStyle/>
        <a:p>
          <a:r>
            <a:rPr lang="en-US"/>
            <a:t>No option to "go it alone“</a:t>
          </a:r>
        </a:p>
      </dgm:t>
    </dgm:pt>
    <dgm:pt modelId="{27E506C5-E33E-4F6E-B028-BFD179B3EE2B}" type="parTrans" cxnId="{1EA680BC-7EE8-4F09-8836-4451C043DC38}">
      <dgm:prSet/>
      <dgm:spPr/>
      <dgm:t>
        <a:bodyPr/>
        <a:lstStyle/>
        <a:p>
          <a:endParaRPr lang="en-US"/>
        </a:p>
      </dgm:t>
    </dgm:pt>
    <dgm:pt modelId="{669BC5B0-D9E4-4693-ADE9-6BA3C2FD6F3E}" type="sibTrans" cxnId="{1EA680BC-7EE8-4F09-8836-4451C043DC38}">
      <dgm:prSet/>
      <dgm:spPr/>
      <dgm:t>
        <a:bodyPr/>
        <a:lstStyle/>
        <a:p>
          <a:endParaRPr lang="en-US"/>
        </a:p>
      </dgm:t>
    </dgm:pt>
    <dgm:pt modelId="{C4AB9C89-3754-40D9-806D-B0DFDBE23855}">
      <dgm:prSet/>
      <dgm:spPr>
        <a:solidFill>
          <a:schemeClr val="accent1"/>
        </a:solidFill>
        <a:ln w="76200">
          <a:noFill/>
        </a:ln>
      </dgm:spPr>
      <dgm:t>
        <a:bodyPr/>
        <a:lstStyle/>
        <a:p>
          <a:pPr algn="l"/>
          <a:r>
            <a:rPr lang="en-US"/>
            <a:t>Green &amp; Gold </a:t>
          </a:r>
          <a:br>
            <a:rPr lang="en-US"/>
          </a:br>
          <a:r>
            <a:rPr lang="en-US"/>
            <a:t>Breaking News!</a:t>
          </a:r>
        </a:p>
      </dgm:t>
    </dgm:pt>
    <dgm:pt modelId="{B438F7FF-B11E-4F09-8FC8-ECCCE427A50B}" type="parTrans" cxnId="{5B23A084-C8A0-4F5C-BFD4-D056B2432618}">
      <dgm:prSet/>
      <dgm:spPr/>
      <dgm:t>
        <a:bodyPr/>
        <a:lstStyle/>
        <a:p>
          <a:endParaRPr lang="en-US"/>
        </a:p>
      </dgm:t>
    </dgm:pt>
    <dgm:pt modelId="{81FB94D0-07D1-4217-943E-2696D528965F}" type="sibTrans" cxnId="{5B23A084-C8A0-4F5C-BFD4-D056B2432618}">
      <dgm:prSet/>
      <dgm:spPr/>
      <dgm:t>
        <a:bodyPr/>
        <a:lstStyle/>
        <a:p>
          <a:endParaRPr lang="en-US"/>
        </a:p>
      </dgm:t>
    </dgm:pt>
    <dgm:pt modelId="{363083F4-656B-4257-8E8D-D75080ED7E90}">
      <dgm:prSet/>
      <dgm:spPr>
        <a:solidFill>
          <a:schemeClr val="tx1"/>
        </a:solidFill>
        <a:ln w="76200">
          <a:noFill/>
        </a:ln>
      </dgm:spPr>
      <dgm:t>
        <a:bodyPr/>
        <a:lstStyle/>
        <a:p>
          <a:r>
            <a:rPr lang="en-US"/>
            <a:t>Zombie Virus confirmed in Alaska!</a:t>
          </a:r>
        </a:p>
      </dgm:t>
    </dgm:pt>
    <dgm:pt modelId="{6135BECF-E677-40D8-9173-93702010B352}" type="parTrans" cxnId="{5C840367-DC9E-4786-BBDF-1EA2493DD9C7}">
      <dgm:prSet/>
      <dgm:spPr/>
      <dgm:t>
        <a:bodyPr/>
        <a:lstStyle/>
        <a:p>
          <a:endParaRPr lang="en-US"/>
        </a:p>
      </dgm:t>
    </dgm:pt>
    <dgm:pt modelId="{F6AC4EC3-FC9E-4FDA-9101-8F4F27974E08}" type="sibTrans" cxnId="{5C840367-DC9E-4786-BBDF-1EA2493DD9C7}">
      <dgm:prSet/>
      <dgm:spPr/>
      <dgm:t>
        <a:bodyPr/>
        <a:lstStyle/>
        <a:p>
          <a:endParaRPr lang="en-US"/>
        </a:p>
      </dgm:t>
    </dgm:pt>
    <dgm:pt modelId="{0F78C4A5-336C-4B91-B9B2-1E3BCA755AB8}">
      <dgm:prSet/>
      <dgm:spPr>
        <a:solidFill>
          <a:schemeClr val="tx1"/>
        </a:solidFill>
        <a:ln w="76200">
          <a:noFill/>
        </a:ln>
      </dgm:spPr>
      <dgm:t>
        <a:bodyPr/>
        <a:lstStyle/>
        <a:p>
          <a:r>
            <a:rPr lang="en-US">
              <a:cs typeface="Calibri"/>
            </a:rPr>
            <a:t>UAA Campuses identified as community shelters!</a:t>
          </a:r>
          <a:endParaRPr lang="en-US"/>
        </a:p>
      </dgm:t>
    </dgm:pt>
    <dgm:pt modelId="{302CAEB1-448A-4314-AA0F-E9BB4232548B}" type="parTrans" cxnId="{5FD6EA90-C5C7-4EBD-9DCF-413B5FA639A4}">
      <dgm:prSet/>
      <dgm:spPr/>
      <dgm:t>
        <a:bodyPr/>
        <a:lstStyle/>
        <a:p>
          <a:endParaRPr lang="en-US"/>
        </a:p>
      </dgm:t>
    </dgm:pt>
    <dgm:pt modelId="{EE9832E5-6667-4BAF-BDCB-1A0EA538C858}" type="sibTrans" cxnId="{5FD6EA90-C5C7-4EBD-9DCF-413B5FA639A4}">
      <dgm:prSet/>
      <dgm:spPr/>
      <dgm:t>
        <a:bodyPr/>
        <a:lstStyle/>
        <a:p>
          <a:endParaRPr lang="en-US"/>
        </a:p>
      </dgm:t>
    </dgm:pt>
    <dgm:pt modelId="{DA9882AC-EA01-4130-B4E8-65650EC85C6B}">
      <dgm:prSet/>
      <dgm:spPr>
        <a:solidFill>
          <a:schemeClr val="tx1"/>
        </a:solidFill>
        <a:ln w="76200">
          <a:noFill/>
        </a:ln>
      </dgm:spPr>
      <dgm:t>
        <a:bodyPr/>
        <a:lstStyle/>
        <a:p>
          <a:r>
            <a:rPr lang="en-US">
              <a:cs typeface="Calibri"/>
            </a:rPr>
            <a:t>Virus mutated – zombies permeate campus!</a:t>
          </a:r>
          <a:endParaRPr lang="en-US"/>
        </a:p>
      </dgm:t>
    </dgm:pt>
    <dgm:pt modelId="{9096E228-A971-4890-9047-3ED1DF49B3C8}" type="parTrans" cxnId="{37A8CC0C-BC81-4349-A218-EF6FE4F8C9B1}">
      <dgm:prSet/>
      <dgm:spPr/>
      <dgm:t>
        <a:bodyPr/>
        <a:lstStyle/>
        <a:p>
          <a:endParaRPr lang="en-US"/>
        </a:p>
      </dgm:t>
    </dgm:pt>
    <dgm:pt modelId="{B6DA6591-0601-4749-84F0-73C22224792D}" type="sibTrans" cxnId="{37A8CC0C-BC81-4349-A218-EF6FE4F8C9B1}">
      <dgm:prSet/>
      <dgm:spPr/>
      <dgm:t>
        <a:bodyPr/>
        <a:lstStyle/>
        <a:p>
          <a:endParaRPr lang="en-US"/>
        </a:p>
      </dgm:t>
    </dgm:pt>
    <dgm:pt modelId="{FA7E9579-9377-4188-A51F-1B05CF0F10B0}" type="pres">
      <dgm:prSet presAssocID="{AA88C6C8-11BA-4DDF-BCF7-AAC21F0066AD}" presName="Name0" presStyleCnt="0">
        <dgm:presLayoutVars>
          <dgm:dir/>
          <dgm:animLvl val="lvl"/>
          <dgm:resizeHandles val="exact"/>
        </dgm:presLayoutVars>
      </dgm:prSet>
      <dgm:spPr/>
    </dgm:pt>
    <dgm:pt modelId="{B8F23DEF-6C13-40A7-8E57-E077947FC4A3}" type="pres">
      <dgm:prSet presAssocID="{58741018-737F-4EBF-A6A8-E2506C72F841}" presName="composite" presStyleCnt="0"/>
      <dgm:spPr/>
    </dgm:pt>
    <dgm:pt modelId="{35DA447E-5938-48AB-B679-630B23E03536}" type="pres">
      <dgm:prSet presAssocID="{58741018-737F-4EBF-A6A8-E2506C72F84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1ABD66A-73AD-4C2B-88C7-36AF62666F9B}" type="pres">
      <dgm:prSet presAssocID="{58741018-737F-4EBF-A6A8-E2506C72F841}" presName="desTx" presStyleLbl="alignAccFollowNode1" presStyleIdx="0" presStyleCnt="2">
        <dgm:presLayoutVars>
          <dgm:bulletEnabled val="1"/>
        </dgm:presLayoutVars>
      </dgm:prSet>
      <dgm:spPr/>
    </dgm:pt>
    <dgm:pt modelId="{585EB856-6219-4CCD-8BE1-B4095E6056B7}" type="pres">
      <dgm:prSet presAssocID="{8A0308E9-9E41-4FBE-9DAE-10A6A03FA2A1}" presName="space" presStyleCnt="0"/>
      <dgm:spPr/>
    </dgm:pt>
    <dgm:pt modelId="{99F14F86-E92A-40ED-A9B6-BAD2590E55C1}" type="pres">
      <dgm:prSet presAssocID="{C4AB9C89-3754-40D9-806D-B0DFDBE23855}" presName="composite" presStyleCnt="0"/>
      <dgm:spPr/>
    </dgm:pt>
    <dgm:pt modelId="{EDF84E18-5A60-4D28-912B-69F2222B387A}" type="pres">
      <dgm:prSet presAssocID="{C4AB9C89-3754-40D9-806D-B0DFDBE2385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58B08FA-122C-4E64-8C0D-49A1C927554C}" type="pres">
      <dgm:prSet presAssocID="{C4AB9C89-3754-40D9-806D-B0DFDBE2385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53B9303-BD4B-4E1F-B6C8-6FA314665D1D}" srcId="{58741018-737F-4EBF-A6A8-E2506C72F841}" destId="{297F792D-4191-46D5-884D-FA1B03B0A5AC}" srcOrd="1" destOrd="0" parTransId="{A583D420-CD88-4A0F-87D2-F4A97C43E531}" sibTransId="{9F3AAEDA-DF52-40B8-A078-CBFEDA74E01F}"/>
    <dgm:cxn modelId="{37A8CC0C-BC81-4349-A218-EF6FE4F8C9B1}" srcId="{C4AB9C89-3754-40D9-806D-B0DFDBE23855}" destId="{DA9882AC-EA01-4130-B4E8-65650EC85C6B}" srcOrd="2" destOrd="0" parTransId="{9096E228-A971-4890-9047-3ED1DF49B3C8}" sibTransId="{B6DA6591-0601-4749-84F0-73C22224792D}"/>
    <dgm:cxn modelId="{EB728433-8C81-4CC5-952A-329693F91DBE}" srcId="{58741018-737F-4EBF-A6A8-E2506C72F841}" destId="{1118C685-B402-44EE-BCC9-14A783AF0C6E}" srcOrd="0" destOrd="0" parTransId="{95470076-267D-4B97-ACD0-E89C49330FF4}" sibTransId="{83A21761-4FB9-4CB2-8A5F-B35CD66B0B7A}"/>
    <dgm:cxn modelId="{5C840367-DC9E-4786-BBDF-1EA2493DD9C7}" srcId="{C4AB9C89-3754-40D9-806D-B0DFDBE23855}" destId="{363083F4-656B-4257-8E8D-D75080ED7E90}" srcOrd="0" destOrd="0" parTransId="{6135BECF-E677-40D8-9173-93702010B352}" sibTransId="{F6AC4EC3-FC9E-4FDA-9101-8F4F27974E08}"/>
    <dgm:cxn modelId="{97FC1470-D3BA-453D-9385-C3B9CD9B39B6}" srcId="{AA88C6C8-11BA-4DDF-BCF7-AAC21F0066AD}" destId="{58741018-737F-4EBF-A6A8-E2506C72F841}" srcOrd="0" destOrd="0" parTransId="{7335DD1D-2C81-4BC0-8467-9C63D947BDE9}" sibTransId="{8A0308E9-9E41-4FBE-9DAE-10A6A03FA2A1}"/>
    <dgm:cxn modelId="{92E5BC70-0250-4312-975C-28980A4D07C6}" type="presOf" srcId="{58741018-737F-4EBF-A6A8-E2506C72F841}" destId="{35DA447E-5938-48AB-B679-630B23E03536}" srcOrd="0" destOrd="0" presId="urn:microsoft.com/office/officeart/2005/8/layout/hList1"/>
    <dgm:cxn modelId="{DFA2D17C-E194-4574-9A78-35C61ED5B775}" type="presOf" srcId="{DA9882AC-EA01-4130-B4E8-65650EC85C6B}" destId="{658B08FA-122C-4E64-8C0D-49A1C927554C}" srcOrd="0" destOrd="2" presId="urn:microsoft.com/office/officeart/2005/8/layout/hList1"/>
    <dgm:cxn modelId="{2E8D4D7E-210E-482D-8A5C-444502AE04B3}" type="presOf" srcId="{C4AB9C89-3754-40D9-806D-B0DFDBE23855}" destId="{EDF84E18-5A60-4D28-912B-69F2222B387A}" srcOrd="0" destOrd="0" presId="urn:microsoft.com/office/officeart/2005/8/layout/hList1"/>
    <dgm:cxn modelId="{5B23A084-C8A0-4F5C-BFD4-D056B2432618}" srcId="{AA88C6C8-11BA-4DDF-BCF7-AAC21F0066AD}" destId="{C4AB9C89-3754-40D9-806D-B0DFDBE23855}" srcOrd="1" destOrd="0" parTransId="{B438F7FF-B11E-4F09-8FC8-ECCCE427A50B}" sibTransId="{81FB94D0-07D1-4217-943E-2696D528965F}"/>
    <dgm:cxn modelId="{3F5ECD86-CCFC-411D-8B06-F9B35B935C40}" type="presOf" srcId="{0F78C4A5-336C-4B91-B9B2-1E3BCA755AB8}" destId="{658B08FA-122C-4E64-8C0D-49A1C927554C}" srcOrd="0" destOrd="1" presId="urn:microsoft.com/office/officeart/2005/8/layout/hList1"/>
    <dgm:cxn modelId="{5FD6EA90-C5C7-4EBD-9DCF-413B5FA639A4}" srcId="{C4AB9C89-3754-40D9-806D-B0DFDBE23855}" destId="{0F78C4A5-336C-4B91-B9B2-1E3BCA755AB8}" srcOrd="1" destOrd="0" parTransId="{302CAEB1-448A-4314-AA0F-E9BB4232548B}" sibTransId="{EE9832E5-6667-4BAF-BDCB-1A0EA538C858}"/>
    <dgm:cxn modelId="{8E47B89B-CC66-49FB-90DF-2E8CF43F3A16}" type="presOf" srcId="{297F792D-4191-46D5-884D-FA1B03B0A5AC}" destId="{11ABD66A-73AD-4C2B-88C7-36AF62666F9B}" srcOrd="0" destOrd="1" presId="urn:microsoft.com/office/officeart/2005/8/layout/hList1"/>
    <dgm:cxn modelId="{80F54E9C-18E3-4080-946E-166B66A122BE}" type="presOf" srcId="{363083F4-656B-4257-8E8D-D75080ED7E90}" destId="{658B08FA-122C-4E64-8C0D-49A1C927554C}" srcOrd="0" destOrd="0" presId="urn:microsoft.com/office/officeart/2005/8/layout/hList1"/>
    <dgm:cxn modelId="{8133FEB5-2F1E-4F0C-94E6-5BDFD69C4C47}" type="presOf" srcId="{26364B49-5730-4ACB-A5B7-173728DFDA2F}" destId="{11ABD66A-73AD-4C2B-88C7-36AF62666F9B}" srcOrd="0" destOrd="2" presId="urn:microsoft.com/office/officeart/2005/8/layout/hList1"/>
    <dgm:cxn modelId="{1EA680BC-7EE8-4F09-8836-4451C043DC38}" srcId="{58741018-737F-4EBF-A6A8-E2506C72F841}" destId="{26364B49-5730-4ACB-A5B7-173728DFDA2F}" srcOrd="2" destOrd="0" parTransId="{27E506C5-E33E-4F6E-B028-BFD179B3EE2B}" sibTransId="{669BC5B0-D9E4-4693-ADE9-6BA3C2FD6F3E}"/>
    <dgm:cxn modelId="{47420FD6-4371-4491-9EBD-6A5FF0BC8A9D}" type="presOf" srcId="{AA88C6C8-11BA-4DDF-BCF7-AAC21F0066AD}" destId="{FA7E9579-9377-4188-A51F-1B05CF0F10B0}" srcOrd="0" destOrd="0" presId="urn:microsoft.com/office/officeart/2005/8/layout/hList1"/>
    <dgm:cxn modelId="{4BBCF5E3-D24A-4D4E-82FF-5EC5586124FD}" type="presOf" srcId="{1118C685-B402-44EE-BCC9-14A783AF0C6E}" destId="{11ABD66A-73AD-4C2B-88C7-36AF62666F9B}" srcOrd="0" destOrd="0" presId="urn:microsoft.com/office/officeart/2005/8/layout/hList1"/>
    <dgm:cxn modelId="{EAA48C9B-1EE6-4F27-8B45-1E38BAF0F66F}" type="presParOf" srcId="{FA7E9579-9377-4188-A51F-1B05CF0F10B0}" destId="{B8F23DEF-6C13-40A7-8E57-E077947FC4A3}" srcOrd="0" destOrd="0" presId="urn:microsoft.com/office/officeart/2005/8/layout/hList1"/>
    <dgm:cxn modelId="{E2C0D84C-905E-43E2-B1AA-37497ADD461F}" type="presParOf" srcId="{B8F23DEF-6C13-40A7-8E57-E077947FC4A3}" destId="{35DA447E-5938-48AB-B679-630B23E03536}" srcOrd="0" destOrd="0" presId="urn:microsoft.com/office/officeart/2005/8/layout/hList1"/>
    <dgm:cxn modelId="{C4057223-3FB4-420A-8654-B0A58B975B4A}" type="presParOf" srcId="{B8F23DEF-6C13-40A7-8E57-E077947FC4A3}" destId="{11ABD66A-73AD-4C2B-88C7-36AF62666F9B}" srcOrd="1" destOrd="0" presId="urn:microsoft.com/office/officeart/2005/8/layout/hList1"/>
    <dgm:cxn modelId="{635C01D6-0203-4181-8B13-97D6837A6148}" type="presParOf" srcId="{FA7E9579-9377-4188-A51F-1B05CF0F10B0}" destId="{585EB856-6219-4CCD-8BE1-B4095E6056B7}" srcOrd="1" destOrd="0" presId="urn:microsoft.com/office/officeart/2005/8/layout/hList1"/>
    <dgm:cxn modelId="{4DD55BC3-07A9-463D-8E02-C71A8C1BF8CF}" type="presParOf" srcId="{FA7E9579-9377-4188-A51F-1B05CF0F10B0}" destId="{99F14F86-E92A-40ED-A9B6-BAD2590E55C1}" srcOrd="2" destOrd="0" presId="urn:microsoft.com/office/officeart/2005/8/layout/hList1"/>
    <dgm:cxn modelId="{47954D15-A6FB-484D-9E69-376F59D78C40}" type="presParOf" srcId="{99F14F86-E92A-40ED-A9B6-BAD2590E55C1}" destId="{EDF84E18-5A60-4D28-912B-69F2222B387A}" srcOrd="0" destOrd="0" presId="urn:microsoft.com/office/officeart/2005/8/layout/hList1"/>
    <dgm:cxn modelId="{ADAB8A3F-7B87-48AD-9322-66D182E152F1}" type="presParOf" srcId="{99F14F86-E92A-40ED-A9B6-BAD2590E55C1}" destId="{658B08FA-122C-4E64-8C0D-49A1C927554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A88C6C8-11BA-4DDF-BCF7-AAC21F0066A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741018-737F-4EBF-A6A8-E2506C72F841}">
      <dgm:prSet/>
      <dgm:spPr>
        <a:solidFill>
          <a:schemeClr val="bg2"/>
        </a:solidFill>
        <a:ln>
          <a:noFill/>
        </a:ln>
      </dgm:spPr>
      <dgm:t>
        <a:bodyPr/>
        <a:lstStyle/>
        <a:p>
          <a:pPr algn="l"/>
          <a:r>
            <a:rPr lang="en-US"/>
            <a:t>Keep in Mind</a:t>
          </a:r>
        </a:p>
      </dgm:t>
    </dgm:pt>
    <dgm:pt modelId="{7335DD1D-2C81-4BC0-8467-9C63D947BDE9}" type="parTrans" cxnId="{97FC1470-D3BA-453D-9385-C3B9CD9B39B6}">
      <dgm:prSet/>
      <dgm:spPr/>
      <dgm:t>
        <a:bodyPr/>
        <a:lstStyle/>
        <a:p>
          <a:endParaRPr lang="en-US"/>
        </a:p>
      </dgm:t>
    </dgm:pt>
    <dgm:pt modelId="{8A0308E9-9E41-4FBE-9DAE-10A6A03FA2A1}" type="sibTrans" cxnId="{97FC1470-D3BA-453D-9385-C3B9CD9B39B6}">
      <dgm:prSet/>
      <dgm:spPr/>
      <dgm:t>
        <a:bodyPr/>
        <a:lstStyle/>
        <a:p>
          <a:endParaRPr lang="en-US"/>
        </a:p>
      </dgm:t>
    </dgm:pt>
    <dgm:pt modelId="{1118C685-B402-44EE-BCC9-14A783AF0C6E}">
      <dgm:prSet/>
      <dgm:spPr>
        <a:solidFill>
          <a:schemeClr val="tx1"/>
        </a:solidFill>
      </dgm:spPr>
      <dgm:t>
        <a:bodyPr/>
        <a:lstStyle/>
        <a:p>
          <a:r>
            <a:rPr lang="en-US"/>
            <a:t>Entrenched on campus</a:t>
          </a:r>
        </a:p>
      </dgm:t>
    </dgm:pt>
    <dgm:pt modelId="{95470076-267D-4B97-ACD0-E89C49330FF4}" type="parTrans" cxnId="{EB728433-8C81-4CC5-952A-329693F91DBE}">
      <dgm:prSet/>
      <dgm:spPr/>
      <dgm:t>
        <a:bodyPr/>
        <a:lstStyle/>
        <a:p>
          <a:endParaRPr lang="en-US"/>
        </a:p>
      </dgm:t>
    </dgm:pt>
    <dgm:pt modelId="{83A21761-4FB9-4CB2-8A5F-B35CD66B0B7A}" type="sibTrans" cxnId="{EB728433-8C81-4CC5-952A-329693F91DBE}">
      <dgm:prSet/>
      <dgm:spPr/>
      <dgm:t>
        <a:bodyPr/>
        <a:lstStyle/>
        <a:p>
          <a:endParaRPr lang="en-US"/>
        </a:p>
      </dgm:t>
    </dgm:pt>
    <dgm:pt modelId="{297F792D-4191-46D5-884D-FA1B03B0A5AC}">
      <dgm:prSet/>
      <dgm:spPr>
        <a:solidFill>
          <a:schemeClr val="tx1"/>
        </a:solidFill>
      </dgm:spPr>
      <dgm:t>
        <a:bodyPr/>
        <a:lstStyle/>
        <a:p>
          <a:r>
            <a:rPr lang="en-US"/>
            <a:t>Access to existing campus infrastructure, equipment, tech, and tools</a:t>
          </a:r>
        </a:p>
      </dgm:t>
    </dgm:pt>
    <dgm:pt modelId="{A583D420-CD88-4A0F-87D2-F4A97C43E531}" type="parTrans" cxnId="{453B9303-BD4B-4E1F-B6C8-6FA314665D1D}">
      <dgm:prSet/>
      <dgm:spPr/>
      <dgm:t>
        <a:bodyPr/>
        <a:lstStyle/>
        <a:p>
          <a:endParaRPr lang="en-US"/>
        </a:p>
      </dgm:t>
    </dgm:pt>
    <dgm:pt modelId="{9F3AAEDA-DF52-40B8-A078-CBFEDA74E01F}" type="sibTrans" cxnId="{453B9303-BD4B-4E1F-B6C8-6FA314665D1D}">
      <dgm:prSet/>
      <dgm:spPr/>
      <dgm:t>
        <a:bodyPr/>
        <a:lstStyle/>
        <a:p>
          <a:endParaRPr lang="en-US"/>
        </a:p>
      </dgm:t>
    </dgm:pt>
    <dgm:pt modelId="{26364B49-5730-4ACB-A5B7-173728DFDA2F}">
      <dgm:prSet/>
      <dgm:spPr>
        <a:solidFill>
          <a:schemeClr val="tx1"/>
        </a:solidFill>
      </dgm:spPr>
      <dgm:t>
        <a:bodyPr/>
        <a:lstStyle/>
        <a:p>
          <a:r>
            <a:rPr lang="en-US"/>
            <a:t>No option to "go it alone“</a:t>
          </a:r>
        </a:p>
      </dgm:t>
    </dgm:pt>
    <dgm:pt modelId="{27E506C5-E33E-4F6E-B028-BFD179B3EE2B}" type="parTrans" cxnId="{1EA680BC-7EE8-4F09-8836-4451C043DC38}">
      <dgm:prSet/>
      <dgm:spPr/>
      <dgm:t>
        <a:bodyPr/>
        <a:lstStyle/>
        <a:p>
          <a:endParaRPr lang="en-US"/>
        </a:p>
      </dgm:t>
    </dgm:pt>
    <dgm:pt modelId="{669BC5B0-D9E4-4693-ADE9-6BA3C2FD6F3E}" type="sibTrans" cxnId="{1EA680BC-7EE8-4F09-8836-4451C043DC38}">
      <dgm:prSet/>
      <dgm:spPr/>
      <dgm:t>
        <a:bodyPr/>
        <a:lstStyle/>
        <a:p>
          <a:endParaRPr lang="en-US"/>
        </a:p>
      </dgm:t>
    </dgm:pt>
    <dgm:pt modelId="{C4AB9C89-3754-40D9-806D-B0DFDBE23855}">
      <dgm:prSet/>
      <dgm:spPr>
        <a:solidFill>
          <a:schemeClr val="accent1"/>
        </a:solidFill>
        <a:ln w="76200">
          <a:noFill/>
        </a:ln>
      </dgm:spPr>
      <dgm:t>
        <a:bodyPr/>
        <a:lstStyle/>
        <a:p>
          <a:pPr algn="l"/>
          <a:r>
            <a:rPr lang="en-US"/>
            <a:t>Green &amp; Gold </a:t>
          </a:r>
          <a:br>
            <a:rPr lang="en-US"/>
          </a:br>
          <a:r>
            <a:rPr lang="en-US"/>
            <a:t>Breaking News!</a:t>
          </a:r>
        </a:p>
      </dgm:t>
    </dgm:pt>
    <dgm:pt modelId="{B438F7FF-B11E-4F09-8FC8-ECCCE427A50B}" type="parTrans" cxnId="{5B23A084-C8A0-4F5C-BFD4-D056B2432618}">
      <dgm:prSet/>
      <dgm:spPr/>
      <dgm:t>
        <a:bodyPr/>
        <a:lstStyle/>
        <a:p>
          <a:endParaRPr lang="en-US"/>
        </a:p>
      </dgm:t>
    </dgm:pt>
    <dgm:pt modelId="{81FB94D0-07D1-4217-943E-2696D528965F}" type="sibTrans" cxnId="{5B23A084-C8A0-4F5C-BFD4-D056B2432618}">
      <dgm:prSet/>
      <dgm:spPr/>
      <dgm:t>
        <a:bodyPr/>
        <a:lstStyle/>
        <a:p>
          <a:endParaRPr lang="en-US"/>
        </a:p>
      </dgm:t>
    </dgm:pt>
    <dgm:pt modelId="{363083F4-656B-4257-8E8D-D75080ED7E90}">
      <dgm:prSet/>
      <dgm:spPr>
        <a:solidFill>
          <a:schemeClr val="tx1"/>
        </a:solidFill>
        <a:ln w="76200">
          <a:noFill/>
        </a:ln>
      </dgm:spPr>
      <dgm:t>
        <a:bodyPr/>
        <a:lstStyle/>
        <a:p>
          <a:r>
            <a:rPr lang="en-US"/>
            <a:t>Zombie Virus confirmed in Alaska!</a:t>
          </a:r>
        </a:p>
      </dgm:t>
    </dgm:pt>
    <dgm:pt modelId="{6135BECF-E677-40D8-9173-93702010B352}" type="parTrans" cxnId="{5C840367-DC9E-4786-BBDF-1EA2493DD9C7}">
      <dgm:prSet/>
      <dgm:spPr/>
      <dgm:t>
        <a:bodyPr/>
        <a:lstStyle/>
        <a:p>
          <a:endParaRPr lang="en-US"/>
        </a:p>
      </dgm:t>
    </dgm:pt>
    <dgm:pt modelId="{F6AC4EC3-FC9E-4FDA-9101-8F4F27974E08}" type="sibTrans" cxnId="{5C840367-DC9E-4786-BBDF-1EA2493DD9C7}">
      <dgm:prSet/>
      <dgm:spPr/>
      <dgm:t>
        <a:bodyPr/>
        <a:lstStyle/>
        <a:p>
          <a:endParaRPr lang="en-US"/>
        </a:p>
      </dgm:t>
    </dgm:pt>
    <dgm:pt modelId="{0F78C4A5-336C-4B91-B9B2-1E3BCA755AB8}">
      <dgm:prSet/>
      <dgm:spPr>
        <a:solidFill>
          <a:schemeClr val="tx1"/>
        </a:solidFill>
        <a:ln w="76200">
          <a:noFill/>
        </a:ln>
      </dgm:spPr>
      <dgm:t>
        <a:bodyPr/>
        <a:lstStyle/>
        <a:p>
          <a:r>
            <a:rPr lang="en-US">
              <a:cs typeface="Calibri"/>
            </a:rPr>
            <a:t>UAA Campuses identified as community shelters!</a:t>
          </a:r>
          <a:endParaRPr lang="en-US"/>
        </a:p>
      </dgm:t>
    </dgm:pt>
    <dgm:pt modelId="{302CAEB1-448A-4314-AA0F-E9BB4232548B}" type="parTrans" cxnId="{5FD6EA90-C5C7-4EBD-9DCF-413B5FA639A4}">
      <dgm:prSet/>
      <dgm:spPr/>
      <dgm:t>
        <a:bodyPr/>
        <a:lstStyle/>
        <a:p>
          <a:endParaRPr lang="en-US"/>
        </a:p>
      </dgm:t>
    </dgm:pt>
    <dgm:pt modelId="{EE9832E5-6667-4BAF-BDCB-1A0EA538C858}" type="sibTrans" cxnId="{5FD6EA90-C5C7-4EBD-9DCF-413B5FA639A4}">
      <dgm:prSet/>
      <dgm:spPr/>
      <dgm:t>
        <a:bodyPr/>
        <a:lstStyle/>
        <a:p>
          <a:endParaRPr lang="en-US"/>
        </a:p>
      </dgm:t>
    </dgm:pt>
    <dgm:pt modelId="{DA9882AC-EA01-4130-B4E8-65650EC85C6B}">
      <dgm:prSet/>
      <dgm:spPr>
        <a:solidFill>
          <a:schemeClr val="tx1"/>
        </a:solidFill>
        <a:ln w="76200">
          <a:noFill/>
        </a:ln>
      </dgm:spPr>
      <dgm:t>
        <a:bodyPr/>
        <a:lstStyle/>
        <a:p>
          <a:r>
            <a:rPr lang="en-US">
              <a:cs typeface="Calibri"/>
            </a:rPr>
            <a:t>Virus mutated – zombies permeate campus!</a:t>
          </a:r>
          <a:endParaRPr lang="en-US"/>
        </a:p>
      </dgm:t>
    </dgm:pt>
    <dgm:pt modelId="{9096E228-A971-4890-9047-3ED1DF49B3C8}" type="parTrans" cxnId="{37A8CC0C-BC81-4349-A218-EF6FE4F8C9B1}">
      <dgm:prSet/>
      <dgm:spPr/>
      <dgm:t>
        <a:bodyPr/>
        <a:lstStyle/>
        <a:p>
          <a:endParaRPr lang="en-US"/>
        </a:p>
      </dgm:t>
    </dgm:pt>
    <dgm:pt modelId="{B6DA6591-0601-4749-84F0-73C22224792D}" type="sibTrans" cxnId="{37A8CC0C-BC81-4349-A218-EF6FE4F8C9B1}">
      <dgm:prSet/>
      <dgm:spPr/>
      <dgm:t>
        <a:bodyPr/>
        <a:lstStyle/>
        <a:p>
          <a:endParaRPr lang="en-US"/>
        </a:p>
      </dgm:t>
    </dgm:pt>
    <dgm:pt modelId="{9BF66060-BC66-42B7-9F3B-7E0A1E504289}">
      <dgm:prSet/>
      <dgm:spPr>
        <a:solidFill>
          <a:schemeClr val="tx1"/>
        </a:solidFill>
        <a:ln w="76200">
          <a:noFill/>
        </a:ln>
      </dgm:spPr>
      <dgm:t>
        <a:bodyPr/>
        <a:lstStyle/>
        <a:p>
          <a:r>
            <a:rPr lang="en-US">
              <a:cs typeface="Calibri"/>
            </a:rPr>
            <a:t>Zombies show signs of intelligence!</a:t>
          </a:r>
          <a:endParaRPr lang="en-US"/>
        </a:p>
      </dgm:t>
    </dgm:pt>
    <dgm:pt modelId="{8FCEC2AE-F23B-4B4E-A12D-83AED01CF1E2}" type="parTrans" cxnId="{3E9FC6DB-3E8A-472D-A374-E431C3EAB7A1}">
      <dgm:prSet/>
      <dgm:spPr/>
      <dgm:t>
        <a:bodyPr/>
        <a:lstStyle/>
        <a:p>
          <a:endParaRPr lang="en-US"/>
        </a:p>
      </dgm:t>
    </dgm:pt>
    <dgm:pt modelId="{6971C41E-E128-4064-9CA9-29342F41598B}" type="sibTrans" cxnId="{3E9FC6DB-3E8A-472D-A374-E431C3EAB7A1}">
      <dgm:prSet/>
      <dgm:spPr/>
      <dgm:t>
        <a:bodyPr/>
        <a:lstStyle/>
        <a:p>
          <a:endParaRPr lang="en-US"/>
        </a:p>
      </dgm:t>
    </dgm:pt>
    <dgm:pt modelId="{FA7E9579-9377-4188-A51F-1B05CF0F10B0}" type="pres">
      <dgm:prSet presAssocID="{AA88C6C8-11BA-4DDF-BCF7-AAC21F0066AD}" presName="Name0" presStyleCnt="0">
        <dgm:presLayoutVars>
          <dgm:dir/>
          <dgm:animLvl val="lvl"/>
          <dgm:resizeHandles val="exact"/>
        </dgm:presLayoutVars>
      </dgm:prSet>
      <dgm:spPr/>
    </dgm:pt>
    <dgm:pt modelId="{B8F23DEF-6C13-40A7-8E57-E077947FC4A3}" type="pres">
      <dgm:prSet presAssocID="{58741018-737F-4EBF-A6A8-E2506C72F841}" presName="composite" presStyleCnt="0"/>
      <dgm:spPr/>
    </dgm:pt>
    <dgm:pt modelId="{35DA447E-5938-48AB-B679-630B23E03536}" type="pres">
      <dgm:prSet presAssocID="{58741018-737F-4EBF-A6A8-E2506C72F84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1ABD66A-73AD-4C2B-88C7-36AF62666F9B}" type="pres">
      <dgm:prSet presAssocID="{58741018-737F-4EBF-A6A8-E2506C72F841}" presName="desTx" presStyleLbl="alignAccFollowNode1" presStyleIdx="0" presStyleCnt="2">
        <dgm:presLayoutVars>
          <dgm:bulletEnabled val="1"/>
        </dgm:presLayoutVars>
      </dgm:prSet>
      <dgm:spPr/>
    </dgm:pt>
    <dgm:pt modelId="{585EB856-6219-4CCD-8BE1-B4095E6056B7}" type="pres">
      <dgm:prSet presAssocID="{8A0308E9-9E41-4FBE-9DAE-10A6A03FA2A1}" presName="space" presStyleCnt="0"/>
      <dgm:spPr/>
    </dgm:pt>
    <dgm:pt modelId="{99F14F86-E92A-40ED-A9B6-BAD2590E55C1}" type="pres">
      <dgm:prSet presAssocID="{C4AB9C89-3754-40D9-806D-B0DFDBE23855}" presName="composite" presStyleCnt="0"/>
      <dgm:spPr/>
    </dgm:pt>
    <dgm:pt modelId="{EDF84E18-5A60-4D28-912B-69F2222B387A}" type="pres">
      <dgm:prSet presAssocID="{C4AB9C89-3754-40D9-806D-B0DFDBE2385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58B08FA-122C-4E64-8C0D-49A1C927554C}" type="pres">
      <dgm:prSet presAssocID="{C4AB9C89-3754-40D9-806D-B0DFDBE2385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53B9303-BD4B-4E1F-B6C8-6FA314665D1D}" srcId="{58741018-737F-4EBF-A6A8-E2506C72F841}" destId="{297F792D-4191-46D5-884D-FA1B03B0A5AC}" srcOrd="1" destOrd="0" parTransId="{A583D420-CD88-4A0F-87D2-F4A97C43E531}" sibTransId="{9F3AAEDA-DF52-40B8-A078-CBFEDA74E01F}"/>
    <dgm:cxn modelId="{37A8CC0C-BC81-4349-A218-EF6FE4F8C9B1}" srcId="{C4AB9C89-3754-40D9-806D-B0DFDBE23855}" destId="{DA9882AC-EA01-4130-B4E8-65650EC85C6B}" srcOrd="2" destOrd="0" parTransId="{9096E228-A971-4890-9047-3ED1DF49B3C8}" sibTransId="{B6DA6591-0601-4749-84F0-73C22224792D}"/>
    <dgm:cxn modelId="{EB728433-8C81-4CC5-952A-329693F91DBE}" srcId="{58741018-737F-4EBF-A6A8-E2506C72F841}" destId="{1118C685-B402-44EE-BCC9-14A783AF0C6E}" srcOrd="0" destOrd="0" parTransId="{95470076-267D-4B97-ACD0-E89C49330FF4}" sibTransId="{83A21761-4FB9-4CB2-8A5F-B35CD66B0B7A}"/>
    <dgm:cxn modelId="{5C840367-DC9E-4786-BBDF-1EA2493DD9C7}" srcId="{C4AB9C89-3754-40D9-806D-B0DFDBE23855}" destId="{363083F4-656B-4257-8E8D-D75080ED7E90}" srcOrd="0" destOrd="0" parTransId="{6135BECF-E677-40D8-9173-93702010B352}" sibTransId="{F6AC4EC3-FC9E-4FDA-9101-8F4F27974E08}"/>
    <dgm:cxn modelId="{97FC1470-D3BA-453D-9385-C3B9CD9B39B6}" srcId="{AA88C6C8-11BA-4DDF-BCF7-AAC21F0066AD}" destId="{58741018-737F-4EBF-A6A8-E2506C72F841}" srcOrd="0" destOrd="0" parTransId="{7335DD1D-2C81-4BC0-8467-9C63D947BDE9}" sibTransId="{8A0308E9-9E41-4FBE-9DAE-10A6A03FA2A1}"/>
    <dgm:cxn modelId="{92E5BC70-0250-4312-975C-28980A4D07C6}" type="presOf" srcId="{58741018-737F-4EBF-A6A8-E2506C72F841}" destId="{35DA447E-5938-48AB-B679-630B23E03536}" srcOrd="0" destOrd="0" presId="urn:microsoft.com/office/officeart/2005/8/layout/hList1"/>
    <dgm:cxn modelId="{DFA2D17C-E194-4574-9A78-35C61ED5B775}" type="presOf" srcId="{DA9882AC-EA01-4130-B4E8-65650EC85C6B}" destId="{658B08FA-122C-4E64-8C0D-49A1C927554C}" srcOrd="0" destOrd="2" presId="urn:microsoft.com/office/officeart/2005/8/layout/hList1"/>
    <dgm:cxn modelId="{2E8D4D7E-210E-482D-8A5C-444502AE04B3}" type="presOf" srcId="{C4AB9C89-3754-40D9-806D-B0DFDBE23855}" destId="{EDF84E18-5A60-4D28-912B-69F2222B387A}" srcOrd="0" destOrd="0" presId="urn:microsoft.com/office/officeart/2005/8/layout/hList1"/>
    <dgm:cxn modelId="{5B23A084-C8A0-4F5C-BFD4-D056B2432618}" srcId="{AA88C6C8-11BA-4DDF-BCF7-AAC21F0066AD}" destId="{C4AB9C89-3754-40D9-806D-B0DFDBE23855}" srcOrd="1" destOrd="0" parTransId="{B438F7FF-B11E-4F09-8FC8-ECCCE427A50B}" sibTransId="{81FB94D0-07D1-4217-943E-2696D528965F}"/>
    <dgm:cxn modelId="{3F5ECD86-CCFC-411D-8B06-F9B35B935C40}" type="presOf" srcId="{0F78C4A5-336C-4B91-B9B2-1E3BCA755AB8}" destId="{658B08FA-122C-4E64-8C0D-49A1C927554C}" srcOrd="0" destOrd="1" presId="urn:microsoft.com/office/officeart/2005/8/layout/hList1"/>
    <dgm:cxn modelId="{5FD6EA90-C5C7-4EBD-9DCF-413B5FA639A4}" srcId="{C4AB9C89-3754-40D9-806D-B0DFDBE23855}" destId="{0F78C4A5-336C-4B91-B9B2-1E3BCA755AB8}" srcOrd="1" destOrd="0" parTransId="{302CAEB1-448A-4314-AA0F-E9BB4232548B}" sibTransId="{EE9832E5-6667-4BAF-BDCB-1A0EA538C858}"/>
    <dgm:cxn modelId="{60041497-CB58-4CBB-8F69-5E52BA4837CE}" type="presOf" srcId="{9BF66060-BC66-42B7-9F3B-7E0A1E504289}" destId="{658B08FA-122C-4E64-8C0D-49A1C927554C}" srcOrd="0" destOrd="3" presId="urn:microsoft.com/office/officeart/2005/8/layout/hList1"/>
    <dgm:cxn modelId="{8E47B89B-CC66-49FB-90DF-2E8CF43F3A16}" type="presOf" srcId="{297F792D-4191-46D5-884D-FA1B03B0A5AC}" destId="{11ABD66A-73AD-4C2B-88C7-36AF62666F9B}" srcOrd="0" destOrd="1" presId="urn:microsoft.com/office/officeart/2005/8/layout/hList1"/>
    <dgm:cxn modelId="{80F54E9C-18E3-4080-946E-166B66A122BE}" type="presOf" srcId="{363083F4-656B-4257-8E8D-D75080ED7E90}" destId="{658B08FA-122C-4E64-8C0D-49A1C927554C}" srcOrd="0" destOrd="0" presId="urn:microsoft.com/office/officeart/2005/8/layout/hList1"/>
    <dgm:cxn modelId="{8133FEB5-2F1E-4F0C-94E6-5BDFD69C4C47}" type="presOf" srcId="{26364B49-5730-4ACB-A5B7-173728DFDA2F}" destId="{11ABD66A-73AD-4C2B-88C7-36AF62666F9B}" srcOrd="0" destOrd="2" presId="urn:microsoft.com/office/officeart/2005/8/layout/hList1"/>
    <dgm:cxn modelId="{1EA680BC-7EE8-4F09-8836-4451C043DC38}" srcId="{58741018-737F-4EBF-A6A8-E2506C72F841}" destId="{26364B49-5730-4ACB-A5B7-173728DFDA2F}" srcOrd="2" destOrd="0" parTransId="{27E506C5-E33E-4F6E-B028-BFD179B3EE2B}" sibTransId="{669BC5B0-D9E4-4693-ADE9-6BA3C2FD6F3E}"/>
    <dgm:cxn modelId="{47420FD6-4371-4491-9EBD-6A5FF0BC8A9D}" type="presOf" srcId="{AA88C6C8-11BA-4DDF-BCF7-AAC21F0066AD}" destId="{FA7E9579-9377-4188-A51F-1B05CF0F10B0}" srcOrd="0" destOrd="0" presId="urn:microsoft.com/office/officeart/2005/8/layout/hList1"/>
    <dgm:cxn modelId="{3E9FC6DB-3E8A-472D-A374-E431C3EAB7A1}" srcId="{C4AB9C89-3754-40D9-806D-B0DFDBE23855}" destId="{9BF66060-BC66-42B7-9F3B-7E0A1E504289}" srcOrd="3" destOrd="0" parTransId="{8FCEC2AE-F23B-4B4E-A12D-83AED01CF1E2}" sibTransId="{6971C41E-E128-4064-9CA9-29342F41598B}"/>
    <dgm:cxn modelId="{4BBCF5E3-D24A-4D4E-82FF-5EC5586124FD}" type="presOf" srcId="{1118C685-B402-44EE-BCC9-14A783AF0C6E}" destId="{11ABD66A-73AD-4C2B-88C7-36AF62666F9B}" srcOrd="0" destOrd="0" presId="urn:microsoft.com/office/officeart/2005/8/layout/hList1"/>
    <dgm:cxn modelId="{EAA48C9B-1EE6-4F27-8B45-1E38BAF0F66F}" type="presParOf" srcId="{FA7E9579-9377-4188-A51F-1B05CF0F10B0}" destId="{B8F23DEF-6C13-40A7-8E57-E077947FC4A3}" srcOrd="0" destOrd="0" presId="urn:microsoft.com/office/officeart/2005/8/layout/hList1"/>
    <dgm:cxn modelId="{E2C0D84C-905E-43E2-B1AA-37497ADD461F}" type="presParOf" srcId="{B8F23DEF-6C13-40A7-8E57-E077947FC4A3}" destId="{35DA447E-5938-48AB-B679-630B23E03536}" srcOrd="0" destOrd="0" presId="urn:microsoft.com/office/officeart/2005/8/layout/hList1"/>
    <dgm:cxn modelId="{C4057223-3FB4-420A-8654-B0A58B975B4A}" type="presParOf" srcId="{B8F23DEF-6C13-40A7-8E57-E077947FC4A3}" destId="{11ABD66A-73AD-4C2B-88C7-36AF62666F9B}" srcOrd="1" destOrd="0" presId="urn:microsoft.com/office/officeart/2005/8/layout/hList1"/>
    <dgm:cxn modelId="{635C01D6-0203-4181-8B13-97D6837A6148}" type="presParOf" srcId="{FA7E9579-9377-4188-A51F-1B05CF0F10B0}" destId="{585EB856-6219-4CCD-8BE1-B4095E6056B7}" srcOrd="1" destOrd="0" presId="urn:microsoft.com/office/officeart/2005/8/layout/hList1"/>
    <dgm:cxn modelId="{4DD55BC3-07A9-463D-8E02-C71A8C1BF8CF}" type="presParOf" srcId="{FA7E9579-9377-4188-A51F-1B05CF0F10B0}" destId="{99F14F86-E92A-40ED-A9B6-BAD2590E55C1}" srcOrd="2" destOrd="0" presId="urn:microsoft.com/office/officeart/2005/8/layout/hList1"/>
    <dgm:cxn modelId="{47954D15-A6FB-484D-9E69-376F59D78C40}" type="presParOf" srcId="{99F14F86-E92A-40ED-A9B6-BAD2590E55C1}" destId="{EDF84E18-5A60-4D28-912B-69F2222B387A}" srcOrd="0" destOrd="0" presId="urn:microsoft.com/office/officeart/2005/8/layout/hList1"/>
    <dgm:cxn modelId="{ADAB8A3F-7B87-48AD-9322-66D182E152F1}" type="presParOf" srcId="{99F14F86-E92A-40ED-A9B6-BAD2590E55C1}" destId="{658B08FA-122C-4E64-8C0D-49A1C927554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2BDA6-E91E-4CA4-A29F-CF8CBD3A3C1F}">
      <dsp:nvSpPr>
        <dsp:cNvPr id="0" name=""/>
        <dsp:cNvSpPr/>
      </dsp:nvSpPr>
      <dsp:spPr>
        <a:xfrm>
          <a:off x="523659" y="2303"/>
          <a:ext cx="847089" cy="847089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C68B3-69F2-495E-82BB-80874A1AC78E}">
      <dsp:nvSpPr>
        <dsp:cNvPr id="0" name=""/>
        <dsp:cNvSpPr/>
      </dsp:nvSpPr>
      <dsp:spPr>
        <a:xfrm>
          <a:off x="704186" y="182831"/>
          <a:ext cx="486035" cy="4860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D99EF-1200-477B-9293-672507174319}">
      <dsp:nvSpPr>
        <dsp:cNvPr id="0" name=""/>
        <dsp:cNvSpPr/>
      </dsp:nvSpPr>
      <dsp:spPr>
        <a:xfrm>
          <a:off x="252868" y="1113241"/>
          <a:ext cx="1388671" cy="555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"To put a man on the moon."</a:t>
          </a:r>
        </a:p>
      </dsp:txBody>
      <dsp:txXfrm>
        <a:off x="252868" y="1113241"/>
        <a:ext cx="1388671" cy="555468"/>
      </dsp:txXfrm>
    </dsp:sp>
    <dsp:sp modelId="{E8CFD20B-8D3A-4E07-BDB5-5570F183B9DE}">
      <dsp:nvSpPr>
        <dsp:cNvPr id="0" name=""/>
        <dsp:cNvSpPr/>
      </dsp:nvSpPr>
      <dsp:spPr>
        <a:xfrm>
          <a:off x="2155348" y="2303"/>
          <a:ext cx="847089" cy="847089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57E5CD-6B64-4ACB-8238-41386CA1A661}">
      <dsp:nvSpPr>
        <dsp:cNvPr id="0" name=""/>
        <dsp:cNvSpPr/>
      </dsp:nvSpPr>
      <dsp:spPr>
        <a:xfrm>
          <a:off x="2335875" y="182831"/>
          <a:ext cx="486035" cy="4860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65819-2C97-4A15-AAEB-74A706DB566B}">
      <dsp:nvSpPr>
        <dsp:cNvPr id="0" name=""/>
        <dsp:cNvSpPr/>
      </dsp:nvSpPr>
      <dsp:spPr>
        <a:xfrm>
          <a:off x="1884557" y="1113241"/>
          <a:ext cx="1388671" cy="555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Develop a connection with our mission</a:t>
          </a:r>
        </a:p>
      </dsp:txBody>
      <dsp:txXfrm>
        <a:off x="1884557" y="1113241"/>
        <a:ext cx="1388671" cy="555468"/>
      </dsp:txXfrm>
    </dsp:sp>
    <dsp:sp modelId="{21F0A6E6-C5D0-422E-A923-FE0D530E1048}">
      <dsp:nvSpPr>
        <dsp:cNvPr id="0" name=""/>
        <dsp:cNvSpPr/>
      </dsp:nvSpPr>
      <dsp:spPr>
        <a:xfrm>
          <a:off x="3787038" y="2303"/>
          <a:ext cx="847089" cy="847089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F14A89-A527-44FB-A96D-17F05F13F5F9}">
      <dsp:nvSpPr>
        <dsp:cNvPr id="0" name=""/>
        <dsp:cNvSpPr/>
      </dsp:nvSpPr>
      <dsp:spPr>
        <a:xfrm>
          <a:off x="3967565" y="182831"/>
          <a:ext cx="486035" cy="4860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E0E20-86E0-4486-9B59-F95028FD7F0F}">
      <dsp:nvSpPr>
        <dsp:cNvPr id="0" name=""/>
        <dsp:cNvSpPr/>
      </dsp:nvSpPr>
      <dsp:spPr>
        <a:xfrm>
          <a:off x="3516247" y="1113241"/>
          <a:ext cx="1388671" cy="555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Build community &amp; culture</a:t>
          </a:r>
        </a:p>
      </dsp:txBody>
      <dsp:txXfrm>
        <a:off x="3516247" y="1113241"/>
        <a:ext cx="1388671" cy="555468"/>
      </dsp:txXfrm>
    </dsp:sp>
    <dsp:sp modelId="{76504887-9C1A-4186-9E4C-CC4A30A9B24F}">
      <dsp:nvSpPr>
        <dsp:cNvPr id="0" name=""/>
        <dsp:cNvSpPr/>
      </dsp:nvSpPr>
      <dsp:spPr>
        <a:xfrm>
          <a:off x="2155348" y="2015877"/>
          <a:ext cx="847089" cy="847089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F65F2-8D71-4EAA-A832-3B03BAC3C004}">
      <dsp:nvSpPr>
        <dsp:cNvPr id="0" name=""/>
        <dsp:cNvSpPr/>
      </dsp:nvSpPr>
      <dsp:spPr>
        <a:xfrm>
          <a:off x="2335875" y="2196405"/>
          <a:ext cx="486035" cy="48603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9F7C1-BE0E-4638-913C-B13024F25D57}">
      <dsp:nvSpPr>
        <dsp:cNvPr id="0" name=""/>
        <dsp:cNvSpPr/>
      </dsp:nvSpPr>
      <dsp:spPr>
        <a:xfrm>
          <a:off x="1884557" y="3126815"/>
          <a:ext cx="1388671" cy="555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To transform lives</a:t>
          </a:r>
        </a:p>
      </dsp:txBody>
      <dsp:txXfrm>
        <a:off x="1884557" y="3126815"/>
        <a:ext cx="1388671" cy="555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ED23D-8DE8-4809-96EF-B33996603403}">
      <dsp:nvSpPr>
        <dsp:cNvPr id="0" name=""/>
        <dsp:cNvSpPr/>
      </dsp:nvSpPr>
      <dsp:spPr>
        <a:xfrm>
          <a:off x="0" y="356"/>
          <a:ext cx="10515600" cy="8339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52F2E-9037-4779-97CA-A71E33B982DD}">
      <dsp:nvSpPr>
        <dsp:cNvPr id="0" name=""/>
        <dsp:cNvSpPr/>
      </dsp:nvSpPr>
      <dsp:spPr>
        <a:xfrm>
          <a:off x="252275" y="187999"/>
          <a:ext cx="458682" cy="4586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5E97D-E5AA-4DC3-B840-D78499B3D233}">
      <dsp:nvSpPr>
        <dsp:cNvPr id="0" name=""/>
        <dsp:cNvSpPr/>
      </dsp:nvSpPr>
      <dsp:spPr>
        <a:xfrm>
          <a:off x="963232" y="356"/>
          <a:ext cx="4732020" cy="833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62" tIns="88262" rIns="88262" bIns="88262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Innovation, and Creative &amp; Critical Thinking</a:t>
          </a:r>
        </a:p>
      </dsp:txBody>
      <dsp:txXfrm>
        <a:off x="963232" y="356"/>
        <a:ext cx="4732020" cy="833967"/>
      </dsp:txXfrm>
    </dsp:sp>
    <dsp:sp modelId="{30E43804-5BC4-444B-97E8-B9BB8C81E0E0}">
      <dsp:nvSpPr>
        <dsp:cNvPr id="0" name=""/>
        <dsp:cNvSpPr/>
      </dsp:nvSpPr>
      <dsp:spPr>
        <a:xfrm>
          <a:off x="5695252" y="356"/>
          <a:ext cx="4820347" cy="833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62" tIns="88262" rIns="88262" bIns="8826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Understanding the theme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Short Activity</a:t>
          </a:r>
        </a:p>
      </dsp:txBody>
      <dsp:txXfrm>
        <a:off x="5695252" y="356"/>
        <a:ext cx="4820347" cy="833967"/>
      </dsp:txXfrm>
    </dsp:sp>
    <dsp:sp modelId="{95AD8B6C-8CB1-4A2F-8F88-EF66D6858B5F}">
      <dsp:nvSpPr>
        <dsp:cNvPr id="0" name=""/>
        <dsp:cNvSpPr/>
      </dsp:nvSpPr>
      <dsp:spPr>
        <a:xfrm>
          <a:off x="0" y="1042816"/>
          <a:ext cx="10515600" cy="8339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66978-4D7F-4C8C-A204-17B7ADBBC9F3}">
      <dsp:nvSpPr>
        <dsp:cNvPr id="0" name=""/>
        <dsp:cNvSpPr/>
      </dsp:nvSpPr>
      <dsp:spPr>
        <a:xfrm>
          <a:off x="252275" y="1230458"/>
          <a:ext cx="458682" cy="4586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23FF0-ECB3-4B39-9CEA-9C837101B8B5}">
      <dsp:nvSpPr>
        <dsp:cNvPr id="0" name=""/>
        <dsp:cNvSpPr/>
      </dsp:nvSpPr>
      <dsp:spPr>
        <a:xfrm>
          <a:off x="963232" y="1042816"/>
          <a:ext cx="9552367" cy="833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62" tIns="88262" rIns="88262" bIns="88262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Creative Thinking Scenario</a:t>
          </a:r>
        </a:p>
      </dsp:txBody>
      <dsp:txXfrm>
        <a:off x="963232" y="1042816"/>
        <a:ext cx="9552367" cy="833967"/>
      </dsp:txXfrm>
    </dsp:sp>
    <dsp:sp modelId="{9078E3C6-76FC-4E8E-B1DD-3809D9880592}">
      <dsp:nvSpPr>
        <dsp:cNvPr id="0" name=""/>
        <dsp:cNvSpPr/>
      </dsp:nvSpPr>
      <dsp:spPr>
        <a:xfrm>
          <a:off x="0" y="2085275"/>
          <a:ext cx="10515600" cy="8339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32106-30E4-469B-AA5E-C174204B6520}">
      <dsp:nvSpPr>
        <dsp:cNvPr id="0" name=""/>
        <dsp:cNvSpPr/>
      </dsp:nvSpPr>
      <dsp:spPr>
        <a:xfrm>
          <a:off x="252275" y="2272918"/>
          <a:ext cx="458682" cy="4586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27E64-A23A-4691-9FC5-41BCE788C505}">
      <dsp:nvSpPr>
        <dsp:cNvPr id="0" name=""/>
        <dsp:cNvSpPr/>
      </dsp:nvSpPr>
      <dsp:spPr>
        <a:xfrm>
          <a:off x="963232" y="2085275"/>
          <a:ext cx="9552367" cy="833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62" tIns="88262" rIns="88262" bIns="88262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Call to Action</a:t>
          </a:r>
        </a:p>
      </dsp:txBody>
      <dsp:txXfrm>
        <a:off x="963232" y="2085275"/>
        <a:ext cx="9552367" cy="8339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541D7-935A-4240-A32F-A9381516D2F1}">
      <dsp:nvSpPr>
        <dsp:cNvPr id="0" name=""/>
        <dsp:cNvSpPr/>
      </dsp:nvSpPr>
      <dsp:spPr>
        <a:xfrm>
          <a:off x="96558" y="1513663"/>
          <a:ext cx="657261" cy="65726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671FE-F713-41B2-9AD8-9D083F6A912A}">
      <dsp:nvSpPr>
        <dsp:cNvPr id="0" name=""/>
        <dsp:cNvSpPr/>
      </dsp:nvSpPr>
      <dsp:spPr>
        <a:xfrm>
          <a:off x="234583" y="1651688"/>
          <a:ext cx="381211" cy="3812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767FF-4CF3-40B7-8522-5BE5B5AF9BAF}">
      <dsp:nvSpPr>
        <dsp:cNvPr id="0" name=""/>
        <dsp:cNvSpPr/>
      </dsp:nvSpPr>
      <dsp:spPr>
        <a:xfrm>
          <a:off x="894661" y="1513663"/>
          <a:ext cx="1549258" cy="657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1: </a:t>
          </a:r>
          <a:r>
            <a:rPr lang="en-US" sz="1400" b="0" i="0" kern="1200"/>
            <a:t>a new idea, method, or device</a:t>
          </a:r>
          <a:r>
            <a:rPr lang="en-US" sz="1400" b="1" i="0" kern="1200"/>
            <a:t>: NOVELTY</a:t>
          </a:r>
          <a:endParaRPr lang="en-US" sz="1400" kern="1200"/>
        </a:p>
      </dsp:txBody>
      <dsp:txXfrm>
        <a:off x="894661" y="1513663"/>
        <a:ext cx="1549258" cy="657261"/>
      </dsp:txXfrm>
    </dsp:sp>
    <dsp:sp modelId="{6488DD9B-46D6-48A4-A62A-595F6756B7BD}">
      <dsp:nvSpPr>
        <dsp:cNvPr id="0" name=""/>
        <dsp:cNvSpPr/>
      </dsp:nvSpPr>
      <dsp:spPr>
        <a:xfrm>
          <a:off x="2713866" y="1513663"/>
          <a:ext cx="657261" cy="65726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03E24-49B5-403C-A765-278BF1CE0A51}">
      <dsp:nvSpPr>
        <dsp:cNvPr id="0" name=""/>
        <dsp:cNvSpPr/>
      </dsp:nvSpPr>
      <dsp:spPr>
        <a:xfrm>
          <a:off x="2851891" y="1651688"/>
          <a:ext cx="381211" cy="3812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A07D6-267B-4121-826E-EF60180AB38D}">
      <dsp:nvSpPr>
        <dsp:cNvPr id="0" name=""/>
        <dsp:cNvSpPr/>
      </dsp:nvSpPr>
      <dsp:spPr>
        <a:xfrm>
          <a:off x="3511969" y="1513663"/>
          <a:ext cx="1549258" cy="657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2: </a:t>
          </a:r>
          <a:r>
            <a:rPr lang="en-US" sz="1400" b="0" i="0" kern="1200"/>
            <a:t>the introduction of something new</a:t>
          </a:r>
          <a:endParaRPr lang="en-US" sz="1400" kern="1200"/>
        </a:p>
      </dsp:txBody>
      <dsp:txXfrm>
        <a:off x="3511969" y="1513663"/>
        <a:ext cx="1549258" cy="6572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D5D8A-1749-4A43-ADDA-FB3F586F844F}">
      <dsp:nvSpPr>
        <dsp:cNvPr id="0" name=""/>
        <dsp:cNvSpPr/>
      </dsp:nvSpPr>
      <dsp:spPr>
        <a:xfrm rot="5400000">
          <a:off x="5410072" y="-1189323"/>
          <a:ext cx="3481070" cy="672998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 dirty="0"/>
            <a:t>In small groups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/>
            <a:t>Introduce yourself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 dirty="0"/>
            <a:t>Share a small innovation or moment of creativity that made an impact on you</a:t>
          </a:r>
        </a:p>
      </dsp:txBody>
      <dsp:txXfrm rot="-5400000">
        <a:off x="3785615" y="605066"/>
        <a:ext cx="6560052" cy="3141206"/>
      </dsp:txXfrm>
    </dsp:sp>
    <dsp:sp modelId="{9E8F96A5-28B3-4262-A0AF-897199EFDFF5}">
      <dsp:nvSpPr>
        <dsp:cNvPr id="0" name=""/>
        <dsp:cNvSpPr/>
      </dsp:nvSpPr>
      <dsp:spPr>
        <a:xfrm>
          <a:off x="0" y="0"/>
          <a:ext cx="3785616" cy="435133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Small group activity - Getting to know you</a:t>
          </a:r>
        </a:p>
      </dsp:txBody>
      <dsp:txXfrm>
        <a:off x="184799" y="184799"/>
        <a:ext cx="3416018" cy="39817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76B76-45B9-43D6-97F2-C94BF8BF5142}">
      <dsp:nvSpPr>
        <dsp:cNvPr id="0" name=""/>
        <dsp:cNvSpPr/>
      </dsp:nvSpPr>
      <dsp:spPr>
        <a:xfrm>
          <a:off x="0" y="6335"/>
          <a:ext cx="6253721" cy="9534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Emergency Management team scenario</a:t>
          </a:r>
        </a:p>
      </dsp:txBody>
      <dsp:txXfrm>
        <a:off x="46541" y="52876"/>
        <a:ext cx="6160639" cy="860321"/>
      </dsp:txXfrm>
    </dsp:sp>
    <dsp:sp modelId="{E6D4A398-F643-4B91-AC19-B61871393124}">
      <dsp:nvSpPr>
        <dsp:cNvPr id="0" name=""/>
        <dsp:cNvSpPr/>
      </dsp:nvSpPr>
      <dsp:spPr>
        <a:xfrm>
          <a:off x="0" y="1028859"/>
          <a:ext cx="6253721" cy="953403"/>
        </a:xfrm>
        <a:prstGeom prst="roundRect">
          <a:avLst/>
        </a:prstGeom>
        <a:solidFill>
          <a:schemeClr val="accent5">
            <a:hueOff val="61405"/>
            <a:satOff val="15984"/>
            <a:lumOff val="-7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Groups of 4-6 people</a:t>
          </a:r>
        </a:p>
      </dsp:txBody>
      <dsp:txXfrm>
        <a:off x="46541" y="1075400"/>
        <a:ext cx="6160639" cy="860321"/>
      </dsp:txXfrm>
    </dsp:sp>
    <dsp:sp modelId="{35E76787-8A66-4A6F-8BD9-FA53D1FFA55A}">
      <dsp:nvSpPr>
        <dsp:cNvPr id="0" name=""/>
        <dsp:cNvSpPr/>
      </dsp:nvSpPr>
      <dsp:spPr>
        <a:xfrm>
          <a:off x="0" y="2051383"/>
          <a:ext cx="6253721" cy="953403"/>
        </a:xfrm>
        <a:prstGeom prst="roundRect">
          <a:avLst/>
        </a:prstGeom>
        <a:solidFill>
          <a:schemeClr val="accent5">
            <a:hueOff val="122809"/>
            <a:satOff val="31968"/>
            <a:lumOff val="-1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You are now members of the UAA Incident Management Team</a:t>
          </a:r>
        </a:p>
      </dsp:txBody>
      <dsp:txXfrm>
        <a:off x="46541" y="2097924"/>
        <a:ext cx="6160639" cy="860321"/>
      </dsp:txXfrm>
    </dsp:sp>
    <dsp:sp modelId="{F4A73EDA-D65E-481A-90E6-49335DB479C6}">
      <dsp:nvSpPr>
        <dsp:cNvPr id="0" name=""/>
        <dsp:cNvSpPr/>
      </dsp:nvSpPr>
      <dsp:spPr>
        <a:xfrm>
          <a:off x="0" y="3073906"/>
          <a:ext cx="6253721" cy="953403"/>
        </a:xfrm>
        <a:prstGeom prst="roundRect">
          <a:avLst/>
        </a:prstGeom>
        <a:solidFill>
          <a:schemeClr val="accent5">
            <a:hueOff val="184214"/>
            <a:satOff val="47952"/>
            <a:lumOff val="-2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Develop an Incident Action Plan (IAP) to respond to scenario</a:t>
          </a:r>
        </a:p>
      </dsp:txBody>
      <dsp:txXfrm>
        <a:off x="46541" y="3120447"/>
        <a:ext cx="6160639" cy="860321"/>
      </dsp:txXfrm>
    </dsp:sp>
    <dsp:sp modelId="{9FB6AAED-6F17-4648-BA51-D1C18EB52529}">
      <dsp:nvSpPr>
        <dsp:cNvPr id="0" name=""/>
        <dsp:cNvSpPr/>
      </dsp:nvSpPr>
      <dsp:spPr>
        <a:xfrm>
          <a:off x="0" y="4096430"/>
          <a:ext cx="6253721" cy="953403"/>
        </a:xfrm>
        <a:prstGeom prst="roundRect">
          <a:avLst/>
        </a:prstGeom>
        <a:solidFill>
          <a:schemeClr val="accent5">
            <a:hueOff val="245619"/>
            <a:satOff val="63936"/>
            <a:lumOff val="-30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25 minutes</a:t>
          </a:r>
        </a:p>
      </dsp:txBody>
      <dsp:txXfrm>
        <a:off x="46541" y="4142971"/>
        <a:ext cx="6160639" cy="8603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A447E-5938-48AB-B679-630B23E03536}">
      <dsp:nvSpPr>
        <dsp:cNvPr id="0" name=""/>
        <dsp:cNvSpPr/>
      </dsp:nvSpPr>
      <dsp:spPr>
        <a:xfrm>
          <a:off x="51" y="153091"/>
          <a:ext cx="4913783" cy="1127456"/>
        </a:xfrm>
        <a:prstGeom prst="rect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Keep in Mind</a:t>
          </a:r>
        </a:p>
      </dsp:txBody>
      <dsp:txXfrm>
        <a:off x="51" y="153091"/>
        <a:ext cx="4913783" cy="1127456"/>
      </dsp:txXfrm>
    </dsp:sp>
    <dsp:sp modelId="{11ABD66A-73AD-4C2B-88C7-36AF62666F9B}">
      <dsp:nvSpPr>
        <dsp:cNvPr id="0" name=""/>
        <dsp:cNvSpPr/>
      </dsp:nvSpPr>
      <dsp:spPr>
        <a:xfrm>
          <a:off x="51" y="1280548"/>
          <a:ext cx="4913783" cy="3233610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Entrenched on campus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Access to existing campus infrastructure, equipment, tech, and tools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No option to "go it alone“</a:t>
          </a:r>
        </a:p>
      </dsp:txBody>
      <dsp:txXfrm>
        <a:off x="51" y="1280548"/>
        <a:ext cx="4913783" cy="3233610"/>
      </dsp:txXfrm>
    </dsp:sp>
    <dsp:sp modelId="{EDF84E18-5A60-4D28-912B-69F2222B387A}">
      <dsp:nvSpPr>
        <dsp:cNvPr id="0" name=""/>
        <dsp:cNvSpPr/>
      </dsp:nvSpPr>
      <dsp:spPr>
        <a:xfrm>
          <a:off x="5601764" y="153091"/>
          <a:ext cx="4913783" cy="1127456"/>
        </a:xfrm>
        <a:prstGeom prst="rect">
          <a:avLst/>
        </a:prstGeom>
        <a:solidFill>
          <a:schemeClr val="accent1"/>
        </a:solidFill>
        <a:ln w="762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Green &amp; Gold </a:t>
          </a:r>
          <a:br>
            <a:rPr lang="en-US" sz="3100" kern="1200"/>
          </a:br>
          <a:r>
            <a:rPr lang="en-US" sz="3100" kern="1200"/>
            <a:t>Breaking News!</a:t>
          </a:r>
        </a:p>
      </dsp:txBody>
      <dsp:txXfrm>
        <a:off x="5601764" y="153091"/>
        <a:ext cx="4913783" cy="1127456"/>
      </dsp:txXfrm>
    </dsp:sp>
    <dsp:sp modelId="{658B08FA-122C-4E64-8C0D-49A1C927554C}">
      <dsp:nvSpPr>
        <dsp:cNvPr id="0" name=""/>
        <dsp:cNvSpPr/>
      </dsp:nvSpPr>
      <dsp:spPr>
        <a:xfrm>
          <a:off x="5601764" y="1280548"/>
          <a:ext cx="4913783" cy="3233610"/>
        </a:xfrm>
        <a:prstGeom prst="rect">
          <a:avLst/>
        </a:prstGeom>
        <a:solidFill>
          <a:schemeClr val="tx1"/>
        </a:solidFill>
        <a:ln w="762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Zombie Virus confirmed in Alaska!</a:t>
          </a:r>
        </a:p>
      </dsp:txBody>
      <dsp:txXfrm>
        <a:off x="5601764" y="1280548"/>
        <a:ext cx="4913783" cy="32336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A447E-5938-48AB-B679-630B23E03536}">
      <dsp:nvSpPr>
        <dsp:cNvPr id="0" name=""/>
        <dsp:cNvSpPr/>
      </dsp:nvSpPr>
      <dsp:spPr>
        <a:xfrm>
          <a:off x="51" y="153091"/>
          <a:ext cx="4913783" cy="1127456"/>
        </a:xfrm>
        <a:prstGeom prst="rect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Keep in Mind</a:t>
          </a:r>
        </a:p>
      </dsp:txBody>
      <dsp:txXfrm>
        <a:off x="51" y="153091"/>
        <a:ext cx="4913783" cy="1127456"/>
      </dsp:txXfrm>
    </dsp:sp>
    <dsp:sp modelId="{11ABD66A-73AD-4C2B-88C7-36AF62666F9B}">
      <dsp:nvSpPr>
        <dsp:cNvPr id="0" name=""/>
        <dsp:cNvSpPr/>
      </dsp:nvSpPr>
      <dsp:spPr>
        <a:xfrm>
          <a:off x="51" y="1280548"/>
          <a:ext cx="4913783" cy="3233610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Entrenched on campus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Access to existing campus infrastructure, equipment, tech, and tools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No option to "go it alone“</a:t>
          </a:r>
        </a:p>
      </dsp:txBody>
      <dsp:txXfrm>
        <a:off x="51" y="1280548"/>
        <a:ext cx="4913783" cy="3233610"/>
      </dsp:txXfrm>
    </dsp:sp>
    <dsp:sp modelId="{EDF84E18-5A60-4D28-912B-69F2222B387A}">
      <dsp:nvSpPr>
        <dsp:cNvPr id="0" name=""/>
        <dsp:cNvSpPr/>
      </dsp:nvSpPr>
      <dsp:spPr>
        <a:xfrm>
          <a:off x="5601764" y="153091"/>
          <a:ext cx="4913783" cy="1127456"/>
        </a:xfrm>
        <a:prstGeom prst="rect">
          <a:avLst/>
        </a:prstGeom>
        <a:solidFill>
          <a:schemeClr val="accent1"/>
        </a:solidFill>
        <a:ln w="762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Green &amp; Gold </a:t>
          </a:r>
          <a:br>
            <a:rPr lang="en-US" sz="3100" kern="1200"/>
          </a:br>
          <a:r>
            <a:rPr lang="en-US" sz="3100" kern="1200"/>
            <a:t>Breaking News!</a:t>
          </a:r>
        </a:p>
      </dsp:txBody>
      <dsp:txXfrm>
        <a:off x="5601764" y="153091"/>
        <a:ext cx="4913783" cy="1127456"/>
      </dsp:txXfrm>
    </dsp:sp>
    <dsp:sp modelId="{658B08FA-122C-4E64-8C0D-49A1C927554C}">
      <dsp:nvSpPr>
        <dsp:cNvPr id="0" name=""/>
        <dsp:cNvSpPr/>
      </dsp:nvSpPr>
      <dsp:spPr>
        <a:xfrm>
          <a:off x="5601764" y="1280548"/>
          <a:ext cx="4913783" cy="3233610"/>
        </a:xfrm>
        <a:prstGeom prst="rect">
          <a:avLst/>
        </a:prstGeom>
        <a:solidFill>
          <a:schemeClr val="tx1"/>
        </a:solidFill>
        <a:ln w="762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Zombie Virus confirmed in Alaska!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>
              <a:cs typeface="Calibri"/>
            </a:rPr>
            <a:t>UAA Campuses identified as community shelters!</a:t>
          </a:r>
          <a:endParaRPr lang="en-US" sz="3100" kern="1200"/>
        </a:p>
      </dsp:txBody>
      <dsp:txXfrm>
        <a:off x="5601764" y="1280548"/>
        <a:ext cx="4913783" cy="32336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A447E-5938-48AB-B679-630B23E03536}">
      <dsp:nvSpPr>
        <dsp:cNvPr id="0" name=""/>
        <dsp:cNvSpPr/>
      </dsp:nvSpPr>
      <dsp:spPr>
        <a:xfrm>
          <a:off x="51" y="153091"/>
          <a:ext cx="4913783" cy="1127456"/>
        </a:xfrm>
        <a:prstGeom prst="rect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Keep in Mind</a:t>
          </a:r>
        </a:p>
      </dsp:txBody>
      <dsp:txXfrm>
        <a:off x="51" y="153091"/>
        <a:ext cx="4913783" cy="1127456"/>
      </dsp:txXfrm>
    </dsp:sp>
    <dsp:sp modelId="{11ABD66A-73AD-4C2B-88C7-36AF62666F9B}">
      <dsp:nvSpPr>
        <dsp:cNvPr id="0" name=""/>
        <dsp:cNvSpPr/>
      </dsp:nvSpPr>
      <dsp:spPr>
        <a:xfrm>
          <a:off x="51" y="1280548"/>
          <a:ext cx="4913783" cy="3233610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Entrenched on campus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Access to existing campus infrastructure, equipment, tech, and tools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No option to "go it alone“</a:t>
          </a:r>
        </a:p>
      </dsp:txBody>
      <dsp:txXfrm>
        <a:off x="51" y="1280548"/>
        <a:ext cx="4913783" cy="3233610"/>
      </dsp:txXfrm>
    </dsp:sp>
    <dsp:sp modelId="{EDF84E18-5A60-4D28-912B-69F2222B387A}">
      <dsp:nvSpPr>
        <dsp:cNvPr id="0" name=""/>
        <dsp:cNvSpPr/>
      </dsp:nvSpPr>
      <dsp:spPr>
        <a:xfrm>
          <a:off x="5601764" y="153091"/>
          <a:ext cx="4913783" cy="1127456"/>
        </a:xfrm>
        <a:prstGeom prst="rect">
          <a:avLst/>
        </a:prstGeom>
        <a:solidFill>
          <a:schemeClr val="accent1"/>
        </a:solidFill>
        <a:ln w="762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Green &amp; Gold </a:t>
          </a:r>
          <a:br>
            <a:rPr lang="en-US" sz="3100" kern="1200"/>
          </a:br>
          <a:r>
            <a:rPr lang="en-US" sz="3100" kern="1200"/>
            <a:t>Breaking News!</a:t>
          </a:r>
        </a:p>
      </dsp:txBody>
      <dsp:txXfrm>
        <a:off x="5601764" y="153091"/>
        <a:ext cx="4913783" cy="1127456"/>
      </dsp:txXfrm>
    </dsp:sp>
    <dsp:sp modelId="{658B08FA-122C-4E64-8C0D-49A1C927554C}">
      <dsp:nvSpPr>
        <dsp:cNvPr id="0" name=""/>
        <dsp:cNvSpPr/>
      </dsp:nvSpPr>
      <dsp:spPr>
        <a:xfrm>
          <a:off x="5601764" y="1280548"/>
          <a:ext cx="4913783" cy="3233610"/>
        </a:xfrm>
        <a:prstGeom prst="rect">
          <a:avLst/>
        </a:prstGeom>
        <a:solidFill>
          <a:schemeClr val="tx1"/>
        </a:solidFill>
        <a:ln w="762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Zombie Virus confirmed in Alaska!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>
              <a:cs typeface="Calibri"/>
            </a:rPr>
            <a:t>UAA Campuses identified as community shelters!</a:t>
          </a:r>
          <a:endParaRPr lang="en-US" sz="3100" kern="120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>
              <a:cs typeface="Calibri"/>
            </a:rPr>
            <a:t>Virus mutated – zombies permeate campus!</a:t>
          </a:r>
          <a:endParaRPr lang="en-US" sz="3100" kern="1200"/>
        </a:p>
      </dsp:txBody>
      <dsp:txXfrm>
        <a:off x="5601764" y="1280548"/>
        <a:ext cx="4913783" cy="32336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A447E-5938-48AB-B679-630B23E03536}">
      <dsp:nvSpPr>
        <dsp:cNvPr id="0" name=""/>
        <dsp:cNvSpPr/>
      </dsp:nvSpPr>
      <dsp:spPr>
        <a:xfrm>
          <a:off x="51" y="17640"/>
          <a:ext cx="4913783" cy="1000333"/>
        </a:xfrm>
        <a:prstGeom prst="rect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Keep in Mind</a:t>
          </a:r>
        </a:p>
      </dsp:txBody>
      <dsp:txXfrm>
        <a:off x="51" y="17640"/>
        <a:ext cx="4913783" cy="1000333"/>
      </dsp:txXfrm>
    </dsp:sp>
    <dsp:sp modelId="{11ABD66A-73AD-4C2B-88C7-36AF62666F9B}">
      <dsp:nvSpPr>
        <dsp:cNvPr id="0" name=""/>
        <dsp:cNvSpPr/>
      </dsp:nvSpPr>
      <dsp:spPr>
        <a:xfrm>
          <a:off x="51" y="1017974"/>
          <a:ext cx="4913783" cy="3631635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Entrenched on campus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Access to existing campus infrastructure, equipment, tech, and tools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No option to "go it alone“</a:t>
          </a:r>
        </a:p>
      </dsp:txBody>
      <dsp:txXfrm>
        <a:off x="51" y="1017974"/>
        <a:ext cx="4913783" cy="3631635"/>
      </dsp:txXfrm>
    </dsp:sp>
    <dsp:sp modelId="{EDF84E18-5A60-4D28-912B-69F2222B387A}">
      <dsp:nvSpPr>
        <dsp:cNvPr id="0" name=""/>
        <dsp:cNvSpPr/>
      </dsp:nvSpPr>
      <dsp:spPr>
        <a:xfrm>
          <a:off x="5601764" y="17640"/>
          <a:ext cx="4913783" cy="1000333"/>
        </a:xfrm>
        <a:prstGeom prst="rect">
          <a:avLst/>
        </a:prstGeom>
        <a:solidFill>
          <a:schemeClr val="accent1"/>
        </a:solidFill>
        <a:ln w="762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Green &amp; Gold </a:t>
          </a:r>
          <a:br>
            <a:rPr lang="en-US" sz="2700" kern="1200"/>
          </a:br>
          <a:r>
            <a:rPr lang="en-US" sz="2700" kern="1200"/>
            <a:t>Breaking News!</a:t>
          </a:r>
        </a:p>
      </dsp:txBody>
      <dsp:txXfrm>
        <a:off x="5601764" y="17640"/>
        <a:ext cx="4913783" cy="1000333"/>
      </dsp:txXfrm>
    </dsp:sp>
    <dsp:sp modelId="{658B08FA-122C-4E64-8C0D-49A1C927554C}">
      <dsp:nvSpPr>
        <dsp:cNvPr id="0" name=""/>
        <dsp:cNvSpPr/>
      </dsp:nvSpPr>
      <dsp:spPr>
        <a:xfrm>
          <a:off x="5601764" y="1017974"/>
          <a:ext cx="4913783" cy="3631635"/>
        </a:xfrm>
        <a:prstGeom prst="rect">
          <a:avLst/>
        </a:prstGeom>
        <a:solidFill>
          <a:schemeClr val="tx1"/>
        </a:solidFill>
        <a:ln w="762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Zombie Virus confirmed in Alaska!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>
              <a:cs typeface="Calibri"/>
            </a:rPr>
            <a:t>UAA Campuses identified as community shelters!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>
              <a:cs typeface="Calibri"/>
            </a:rPr>
            <a:t>Virus mutated – zombies permeate campus!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>
              <a:cs typeface="Calibri"/>
            </a:rPr>
            <a:t>Zombies show signs of intelligence!</a:t>
          </a:r>
          <a:endParaRPr lang="en-US" sz="2700" kern="1200"/>
        </a:p>
      </dsp:txBody>
      <dsp:txXfrm>
        <a:off x="5601764" y="1017974"/>
        <a:ext cx="4913783" cy="3631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DBAE34-35B4-9267-C846-A750832B68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685154" y="72121"/>
            <a:ext cx="9123395" cy="803642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sz="1700" b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University of Alaska Anchorage</a:t>
            </a:r>
          </a:p>
          <a:p>
            <a:r>
              <a:rPr lang="en-US" sz="17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Mission Moments Workshop - Innovation and Creative &amp; Critical Thinking</a:t>
            </a:r>
          </a:p>
          <a:p>
            <a:r>
              <a:rPr lang="en-US" sz="17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November 3, 2023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B2355-37F1-3B6F-02E9-BA62AAE0FC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7109B-1811-88A1-0A04-A864008D85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914FF92-9529-48D3-8EF2-C4740A4E7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07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3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6A9BD69-84B4-4980-9C90-BAC74EB1686F}" type="datetimeFigureOut"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0"/>
            <a:ext cx="7680960" cy="288036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C2E4FAC-A86E-4D47-BFC9-61B3F7B61FC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80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reneber.com/blog/tothemoon#:~:text=That's%20right%2C%20a%20janitor%20helped%20put%20man%20on%20the%20moon.&amp;text=He%20walked%20over%20to%20him,purpose%20of%20all%20NASA%20employee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6675" y="914400"/>
            <a:ext cx="4389438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cs typeface="Calibri"/>
              </a:rPr>
              <a:t>Andrea starts, turns over to Rhiannon</a:t>
            </a:r>
            <a:endParaRPr lang="en-US" b="1"/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Introduce ourselves and the topic</a:t>
            </a:r>
          </a:p>
          <a:p>
            <a:endParaRPr lang="en-US">
              <a:cs typeface="Calibri"/>
            </a:endParaRPr>
          </a:p>
          <a:p>
            <a:r>
              <a:rPr lang="en-US"/>
              <a:t>Where mission moments came from</a:t>
            </a:r>
            <a:endParaRPr lang="en-US">
              <a:cs typeface="Calibri"/>
            </a:endParaRPr>
          </a:p>
          <a:p>
            <a:pPr marL="181240" indent="-181240">
              <a:buFont typeface="Arial,Sans-Serif"/>
              <a:buChar char="•"/>
            </a:pPr>
            <a:r>
              <a:rPr lang="en-US"/>
              <a:t>Staff council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E4FAC-A86E-4D47-BFC9-61B3F7B61FC3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63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6675" y="914400"/>
            <a:ext cx="4389438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cs typeface="Calibri"/>
              </a:rPr>
              <a:t>Andrea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E4FAC-A86E-4D47-BFC9-61B3F7B61FC3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71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6675" y="914400"/>
            <a:ext cx="4389438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E4FAC-A86E-4D47-BFC9-61B3F7B61FC3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27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6675" y="914400"/>
            <a:ext cx="4389438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Breaking News – 5min into the 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E4FAC-A86E-4D47-BFC9-61B3F7B61FC3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92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6675" y="914400"/>
            <a:ext cx="4389438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E4FAC-A86E-4D47-BFC9-61B3F7B61FC3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40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6675" y="914400"/>
            <a:ext cx="4389438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Breaking News – 15 min into the 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E4FAC-A86E-4D47-BFC9-61B3F7B61FC3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76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6675" y="914400"/>
            <a:ext cx="4389438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E4FAC-A86E-4D47-BFC9-61B3F7B61FC3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68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6675" y="914400"/>
            <a:ext cx="4389438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Breaking News – 20 min into the 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E4FAC-A86E-4D47-BFC9-61B3F7B61FC3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65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6675" y="914400"/>
            <a:ext cx="4389438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E4FAC-A86E-4D47-BFC9-61B3F7B61FC3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66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6675" y="914400"/>
            <a:ext cx="4389438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cs typeface="Calibri"/>
              </a:rPr>
              <a:t>Rhiannon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E4FAC-A86E-4D47-BFC9-61B3F7B61FC3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03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6675" y="914400"/>
            <a:ext cx="4389438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cs typeface="Calibri" panose="020F0502020204030204"/>
              </a:rPr>
              <a:t>Andrea</a:t>
            </a:r>
            <a:endParaRPr lang="en-US">
              <a:cs typeface="Calibri" panose="020F0502020204030204"/>
            </a:endParaRP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/>
              <a:t>Build space</a:t>
            </a:r>
            <a:endParaRPr lang="en-US">
              <a:cs typeface="Calibri" panose="020F0502020204030204"/>
            </a:endParaRPr>
          </a:p>
          <a:p>
            <a:pPr marL="664546" lvl="1" indent="-181240">
              <a:buFont typeface="Arial" panose="020B0604020202020204" pitchFamily="34" charset="0"/>
              <a:buChar char="•"/>
            </a:pPr>
            <a:r>
              <a:rPr lang="en-US"/>
              <a:t>Example, blocking off planning time, bouncing ideas off colleagues, look at what others have done, etc.</a:t>
            </a:r>
            <a:endParaRPr lang="en-US">
              <a:cs typeface="Calibri" panose="020F0502020204030204"/>
            </a:endParaRP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/>
              <a:t>Commit to trying to apply what you learned</a:t>
            </a:r>
            <a:endParaRPr lang="en-US">
              <a:cs typeface="Calibri" panose="020F0502020204030204"/>
            </a:endParaRPr>
          </a:p>
          <a:p>
            <a:pPr marL="664546" lvl="1" indent="-181240">
              <a:buFont typeface="Arial" panose="020B0604020202020204" pitchFamily="34" charset="0"/>
              <a:buChar char="•"/>
            </a:pPr>
            <a:r>
              <a:rPr lang="en-US"/>
              <a:t>May not be easy at first, but each journey begins with the first step</a:t>
            </a:r>
            <a:endParaRPr lang="en-US">
              <a:cs typeface="Calibri" panose="020F0502020204030204"/>
            </a:endParaRP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/>
              <a:t>Recognize and share MM with others</a:t>
            </a:r>
            <a:endParaRPr lang="en-US">
              <a:cs typeface="Calibri" panose="020F0502020204030204"/>
            </a:endParaRPr>
          </a:p>
          <a:p>
            <a:pPr marL="664546" lvl="1" indent="-181240">
              <a:buFont typeface="Arial" panose="020B0604020202020204" pitchFamily="34" charset="0"/>
              <a:buChar char="•"/>
            </a:pPr>
            <a:r>
              <a:rPr lang="en-US"/>
              <a:t>This can be recognizing when you’ve applied MM</a:t>
            </a:r>
            <a:endParaRPr lang="en-US">
              <a:cs typeface="Calibri" panose="020F0502020204030204"/>
            </a:endParaRPr>
          </a:p>
          <a:p>
            <a:pPr marL="664546" lvl="1" indent="-181240">
              <a:buFont typeface="Arial" panose="020B0604020202020204" pitchFamily="34" charset="0"/>
              <a:buChar char="•"/>
            </a:pPr>
            <a:r>
              <a:rPr lang="en-US"/>
              <a:t>When you see others</a:t>
            </a:r>
            <a:endParaRPr lang="en-US">
              <a:cs typeface="Calibri" panose="020F0502020204030204"/>
            </a:endParaRPr>
          </a:p>
          <a:p>
            <a:pPr marL="664546" lvl="1" indent="-181240">
              <a:buFont typeface="Arial" panose="020B0604020202020204" pitchFamily="34" charset="0"/>
              <a:buChar char="•"/>
            </a:pPr>
            <a:r>
              <a:rPr lang="en-US"/>
              <a:t>Share observations or give kudos</a:t>
            </a:r>
            <a:endParaRPr lang="en-US">
              <a:cs typeface="Calibri"/>
            </a:endParaRPr>
          </a:p>
          <a:p>
            <a:pPr indent="-181240"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Additional MMW to be announced</a:t>
            </a:r>
          </a:p>
          <a:p>
            <a:pPr marL="664546" lvl="1" indent="-181240"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Planning for the next one to be in January</a:t>
            </a:r>
          </a:p>
          <a:p>
            <a:pPr indent="-181240"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Survey!</a:t>
            </a:r>
          </a:p>
          <a:p>
            <a:pPr indent="-181240"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Thank you all for joining us, hope to see you at another MMW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E4FAC-A86E-4D47-BFC9-61B3F7B61FC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61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6675" y="914400"/>
            <a:ext cx="4389438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cs typeface="Calibri"/>
              </a:rPr>
              <a:t>Rhiannon</a:t>
            </a:r>
          </a:p>
          <a:p>
            <a:r>
              <a:rPr lang="en-US">
                <a:cs typeface="Calibri"/>
              </a:rPr>
              <a:t>Why are MM important, why are we here</a:t>
            </a:r>
          </a:p>
          <a:p>
            <a:endParaRPr lang="en-US"/>
          </a:p>
          <a:p>
            <a:r>
              <a:rPr lang="en-US">
                <a:cs typeface="Calibri"/>
              </a:rPr>
              <a:t>Let me tell you a story ….</a:t>
            </a:r>
            <a:endParaRPr lang="en-US"/>
          </a:p>
          <a:p>
            <a:endParaRPr lang="en-US"/>
          </a:p>
          <a:p>
            <a:r>
              <a:rPr lang="en-US"/>
              <a:t>NASA example - </a:t>
            </a:r>
            <a:endParaRPr lang="en-US">
              <a:cs typeface="Calibri"/>
            </a:endParaRPr>
          </a:p>
          <a:p>
            <a:r>
              <a:rPr lang="en-US">
                <a:hlinkClick r:id="rId3"/>
              </a:rPr>
              <a:t>https://www.kareneber.com/blog/tothemoon#:~:text=That's%20right%2C%20a%20janitor%20helped%20put%20man%20on%20the%20moon.&amp;text=He%20walked%20over%20to%20him,purpose%20of%20all%20NASA%20employees</a:t>
            </a:r>
            <a:r>
              <a:rPr lang="en-US"/>
              <a:t>. </a:t>
            </a:r>
            <a:endParaRPr lang="en-US">
              <a:cs typeface="Calibri"/>
            </a:endParaRPr>
          </a:p>
          <a:p>
            <a:endParaRPr lang="en-US" b="1">
              <a:cs typeface="Calibri"/>
            </a:endParaRPr>
          </a:p>
          <a:p>
            <a:r>
              <a:rPr lang="en-US" b="1">
                <a:cs typeface="Calibri"/>
              </a:rPr>
              <a:t>Andrea </a:t>
            </a:r>
          </a:p>
          <a:p>
            <a:r>
              <a:rPr lang="en-US">
                <a:cs typeface="Calibri"/>
              </a:rPr>
              <a:t>What are mission moments</a:t>
            </a:r>
            <a:endParaRPr lang="en-US"/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E4FAC-A86E-4D47-BFC9-61B3F7B61FC3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97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6675" y="914400"/>
            <a:ext cx="4389438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57"/>
              </a:spcBef>
            </a:pPr>
            <a:r>
              <a:rPr lang="en-US" b="1">
                <a:cs typeface="Calibri" panose="020F0502020204030204"/>
              </a:rPr>
              <a:t>Andrea</a:t>
            </a:r>
            <a:endParaRPr lang="en-US">
              <a:cs typeface="Calibri" panose="020F0502020204030204"/>
            </a:endParaRPr>
          </a:p>
          <a:p>
            <a:pPr marL="302066" indent="-302066">
              <a:lnSpc>
                <a:spcPct val="90000"/>
              </a:lnSpc>
              <a:spcBef>
                <a:spcPts val="1057"/>
              </a:spcBef>
              <a:buFont typeface="Arial"/>
              <a:buChar char="•"/>
            </a:pPr>
            <a:r>
              <a:rPr lang="en-US"/>
              <a:t>(6 min) Understanding today's theme – Innovation, and Creative &amp; Critical Thinking</a:t>
            </a:r>
            <a:endParaRPr lang="en-US">
              <a:cs typeface="Calibri" panose="020F0502020204030204"/>
            </a:endParaRPr>
          </a:p>
          <a:p>
            <a:pPr marL="302066" indent="-302066">
              <a:lnSpc>
                <a:spcPct val="90000"/>
              </a:lnSpc>
              <a:spcBef>
                <a:spcPts val="1057"/>
              </a:spcBef>
              <a:buFont typeface="Arial"/>
              <a:buChar char="•"/>
            </a:pPr>
            <a:r>
              <a:rPr lang="en-US"/>
              <a:t>(10 min) Activity – Innovation or Moment of Creativity</a:t>
            </a:r>
            <a:endParaRPr lang="en-US">
              <a:cs typeface="Calibri"/>
            </a:endParaRPr>
          </a:p>
          <a:p>
            <a:pPr marL="302066" indent="-302066">
              <a:lnSpc>
                <a:spcPct val="90000"/>
              </a:lnSpc>
              <a:spcBef>
                <a:spcPts val="1057"/>
              </a:spcBef>
              <a:buFont typeface="Arial"/>
              <a:buChar char="•"/>
            </a:pPr>
            <a:r>
              <a:rPr lang="en-US"/>
              <a:t>(25 min) Activity – Survive the Penguin Zombie Apocalypse!</a:t>
            </a:r>
            <a:endParaRPr lang="en-US">
              <a:cs typeface="Calibri"/>
            </a:endParaRPr>
          </a:p>
          <a:p>
            <a:pPr marL="302066" indent="-302066">
              <a:lnSpc>
                <a:spcPct val="90000"/>
              </a:lnSpc>
              <a:spcBef>
                <a:spcPts val="1057"/>
              </a:spcBef>
              <a:buFont typeface="Arial"/>
              <a:buChar char="•"/>
            </a:pPr>
            <a:r>
              <a:rPr lang="en-US"/>
              <a:t>(15 min) Report Out</a:t>
            </a:r>
            <a:endParaRPr lang="en-US">
              <a:cs typeface="Calibri"/>
            </a:endParaRPr>
          </a:p>
          <a:p>
            <a:pPr marL="302066" indent="-302066">
              <a:lnSpc>
                <a:spcPct val="90000"/>
              </a:lnSpc>
              <a:spcBef>
                <a:spcPts val="1057"/>
              </a:spcBef>
              <a:buFont typeface="Arial"/>
              <a:buChar char="•"/>
            </a:pPr>
            <a:r>
              <a:rPr lang="en-US"/>
              <a:t>(2 min) Call to Action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E4FAC-A86E-4D47-BFC9-61B3F7B61FC3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14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6675" y="914400"/>
            <a:ext cx="4389438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cs typeface="Calibri"/>
              </a:rPr>
              <a:t>Rhiannon</a:t>
            </a:r>
          </a:p>
          <a:p>
            <a:r>
              <a:rPr lang="en-US">
                <a:cs typeface="Calibri"/>
              </a:rPr>
              <a:t>Linking theme to MVA/CC</a:t>
            </a:r>
            <a:endParaRPr lang="en-US" b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E4FAC-A86E-4D47-BFC9-61B3F7B61FC3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4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6675" y="914400"/>
            <a:ext cx="4389438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cs typeface="Calibri"/>
              </a:rPr>
              <a:t>Rhiannon</a:t>
            </a:r>
          </a:p>
          <a:p>
            <a:r>
              <a:rPr lang="en-US">
                <a:cs typeface="Calibri"/>
              </a:rPr>
              <a:t>Definition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E4FAC-A86E-4D47-BFC9-61B3F7B61FC3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27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6675" y="914400"/>
            <a:ext cx="4389438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cs typeface="Calibri"/>
              </a:rPr>
              <a:t>Rhiannon</a:t>
            </a:r>
            <a:endParaRPr lang="en-US" b="1"/>
          </a:p>
          <a:p>
            <a:r>
              <a:rPr lang="en-US">
                <a:cs typeface="Calibri"/>
              </a:rPr>
              <a:t>Quotes</a:t>
            </a:r>
          </a:p>
          <a:p>
            <a:r>
              <a:rPr lang="en-US">
                <a:cs typeface="Calibri"/>
              </a:rPr>
              <a:t>Transition</a:t>
            </a:r>
            <a:r>
              <a:rPr lang="en-US"/>
              <a:t> to activity – to explore the themes we're going to do a short activity</a:t>
            </a:r>
            <a:endParaRPr lang="en-US">
              <a:cs typeface="Calibri"/>
            </a:endParaRPr>
          </a:p>
          <a:p>
            <a:endParaRPr lang="en-US"/>
          </a:p>
          <a:p>
            <a:r>
              <a:rPr lang="en-US" b="1">
                <a:cs typeface="Calibri"/>
              </a:rPr>
              <a:t>Andrea – </a:t>
            </a:r>
            <a:r>
              <a:rPr lang="en-US">
                <a:cs typeface="Calibri" panose="020F0502020204030204"/>
              </a:rPr>
              <a:t>explain activity and facilitate report out</a:t>
            </a:r>
          </a:p>
          <a:p>
            <a:endParaRPr lang="en-US"/>
          </a:p>
          <a:p>
            <a:r>
              <a:rPr lang="en-US"/>
              <a:t>2-4 people per group</a:t>
            </a:r>
            <a:endParaRPr lang="en-US">
              <a:cs typeface="Calibri"/>
            </a:endParaRPr>
          </a:p>
          <a:p>
            <a:endParaRPr lang="en-US"/>
          </a:p>
          <a:p>
            <a:r>
              <a:rPr lang="en-US"/>
              <a:t>10 minutes total</a:t>
            </a:r>
            <a:endParaRPr lang="en-US">
              <a:cs typeface="Calibri"/>
            </a:endParaRPr>
          </a:p>
          <a:p>
            <a:r>
              <a:rPr lang="en-US"/>
              <a:t>6 minutes for activity</a:t>
            </a:r>
            <a:endParaRPr lang="en-US">
              <a:cs typeface="Calibri"/>
            </a:endParaRPr>
          </a:p>
          <a:p>
            <a:r>
              <a:rPr lang="en-US"/>
              <a:t>4 minutes for report out</a:t>
            </a:r>
            <a:endParaRPr lang="en-US">
              <a:cs typeface="Calibri"/>
            </a:endParaRPr>
          </a:p>
          <a:p>
            <a:endParaRPr lang="en-US"/>
          </a:p>
          <a:p>
            <a:r>
              <a:rPr lang="en-US"/>
              <a:t>Report out – share something cool you learned or what you noticed</a:t>
            </a:r>
            <a:endParaRPr lang="en-US">
              <a:cs typeface="Calibri"/>
            </a:endParaRPr>
          </a:p>
          <a:p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E4FAC-A86E-4D47-BFC9-61B3F7B61FC3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79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6675" y="914400"/>
            <a:ext cx="4389438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10 minutes total</a:t>
            </a:r>
          </a:p>
          <a:p>
            <a:r>
              <a:rPr lang="en-US"/>
              <a:t>6 minutes for activity</a:t>
            </a:r>
          </a:p>
          <a:p>
            <a:r>
              <a:rPr lang="en-US"/>
              <a:t>4 minutes for report out</a:t>
            </a:r>
          </a:p>
          <a:p>
            <a:endParaRPr lang="en-US"/>
          </a:p>
          <a:p>
            <a:r>
              <a:rPr lang="en-US"/>
              <a:t>Report out – share something cool you learned or what you noticed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E4FAC-A86E-4D47-BFC9-61B3F7B61F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80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6675" y="914400"/>
            <a:ext cx="4389438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cs typeface="Calibri"/>
              </a:rPr>
              <a:t>Andrea</a:t>
            </a:r>
            <a:endParaRPr lang="en-US" b="1"/>
          </a:p>
          <a:p>
            <a:endParaRPr lang="en-US"/>
          </a:p>
          <a:p>
            <a:r>
              <a:rPr lang="en-US"/>
              <a:t>40 minutes total</a:t>
            </a:r>
            <a:endParaRPr lang="en-US">
              <a:cs typeface="Calibri"/>
            </a:endParaRPr>
          </a:p>
          <a:p>
            <a:r>
              <a:rPr lang="en-US"/>
              <a:t>25 minutes for activity</a:t>
            </a:r>
            <a:endParaRPr lang="en-US">
              <a:cs typeface="Calibri"/>
            </a:endParaRPr>
          </a:p>
          <a:p>
            <a:r>
              <a:rPr lang="en-US"/>
              <a:t>15 minutes for report out</a:t>
            </a:r>
            <a:endParaRPr lang="en-US">
              <a:cs typeface="Calibri"/>
            </a:endParaRPr>
          </a:p>
          <a:p>
            <a:endParaRPr lang="en-US"/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/>
              <a:t>Groups of 5-6, </a:t>
            </a:r>
            <a:endParaRPr lang="en-US">
              <a:cs typeface="Calibri"/>
            </a:endParaRP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/>
              <a:t>if you don’t have enough people at your table migrate to another</a:t>
            </a:r>
            <a:endParaRPr lang="en-US">
              <a:cs typeface="Calibri"/>
            </a:endParaRP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/>
              <a:t>Due to a series of unfortunate events, you’re now UAA IMT</a:t>
            </a:r>
            <a:endParaRPr lang="en-US">
              <a:cs typeface="Calibri"/>
            </a:endParaRP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/>
              <a:t>You are developing the IAP to respond to the scenario</a:t>
            </a:r>
            <a:endParaRPr lang="en-US">
              <a:cs typeface="Calibri"/>
            </a:endParaRP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/>
              <a:t>The IAP is for the initial response</a:t>
            </a:r>
            <a:endParaRPr lang="en-US">
              <a:cs typeface="Calibri"/>
            </a:endParaRPr>
          </a:p>
          <a:p>
            <a:pPr marL="664546" lvl="1" indent="-181240">
              <a:buFont typeface="Arial" panose="020B0604020202020204" pitchFamily="34" charset="0"/>
              <a:buChar char="•"/>
            </a:pPr>
            <a:r>
              <a:rPr lang="en-US"/>
              <a:t>completed during this one meeting to present to the Chancellor</a:t>
            </a:r>
            <a:endParaRPr lang="en-US">
              <a:cs typeface="Calibri"/>
            </a:endParaRPr>
          </a:p>
          <a:p>
            <a:pPr marL="664546" lvl="1" indent="-181240">
              <a:buFont typeface="Arial" panose="020B0604020202020204" pitchFamily="34" charset="0"/>
              <a:buChar char="•"/>
            </a:pPr>
            <a:r>
              <a:rPr lang="en-US"/>
              <a:t>IAPs change and adjust as the situation changes, but you don’t need to plan for every possibility</a:t>
            </a:r>
            <a:endParaRPr lang="en-US">
              <a:cs typeface="Calibri"/>
            </a:endParaRPr>
          </a:p>
          <a:p>
            <a:pPr marL="664546" lvl="1" indent="-181240">
              <a:buFont typeface="Arial" panose="020B0604020202020204" pitchFamily="34" charset="0"/>
              <a:buChar char="•"/>
            </a:pPr>
            <a:r>
              <a:rPr lang="en-US"/>
              <a:t>Focus on the current scenario landscape and the initial ways to meet critical operational needs</a:t>
            </a:r>
            <a:endParaRPr lang="en-US">
              <a:cs typeface="Calibri"/>
            </a:endParaRP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/>
              <a:t>Keep in mind</a:t>
            </a:r>
            <a:endParaRPr lang="en-US">
              <a:cs typeface="Calibri"/>
            </a:endParaRPr>
          </a:p>
          <a:p>
            <a:pPr marL="664546" lvl="1" indent="-181240">
              <a:buFont typeface="Arial" panose="020B0604020202020204" pitchFamily="34" charset="0"/>
              <a:buChar char="•"/>
            </a:pPr>
            <a:r>
              <a:rPr lang="en-US"/>
              <a:t>This is a departure from reality. </a:t>
            </a:r>
            <a:endParaRPr lang="en-US">
              <a:cs typeface="Calibri"/>
            </a:endParaRPr>
          </a:p>
          <a:p>
            <a:pPr marL="664546" lvl="1" indent="-181240">
              <a:buFont typeface="Arial" panose="020B0604020202020204" pitchFamily="34" charset="0"/>
              <a:buChar char="•"/>
            </a:pPr>
            <a:r>
              <a:rPr lang="en-US"/>
              <a:t>It’s a scenario meant to get you to use creative and critical thinking and be innovative by taking you out of your routine. </a:t>
            </a:r>
            <a:endParaRPr lang="en-US"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E4FAC-A86E-4D47-BFC9-61B3F7B61F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04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6675" y="914400"/>
            <a:ext cx="4389438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cs typeface="Calibri"/>
              </a:rPr>
              <a:t>Andrea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E4FAC-A86E-4D47-BFC9-61B3F7B61F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24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sv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svg"/><Relationship Id="rId9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2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hyperlink" Target="https://www.uaa.alaska.edu/about/initiative/uaa-2027/about.cshtml" TargetMode="External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2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3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219937A2-F7D7-D108-0B37-67AEEBE04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961" y="3809999"/>
            <a:ext cx="7025753" cy="101277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  <a:cs typeface="Calibri"/>
              </a:rPr>
              <a:t>Andrea Lee Miller and Rhiannon Calkins</a:t>
            </a:r>
          </a:p>
          <a:p>
            <a:pPr algn="l"/>
            <a:r>
              <a:rPr lang="en-US">
                <a:solidFill>
                  <a:schemeClr val="bg1"/>
                </a:solidFill>
                <a:cs typeface="Calibri"/>
              </a:rPr>
              <a:t>Hosted by the Office of Academic Affairs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A521F4-359B-F0F0-6086-0D97D5F53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en-US" sz="4000">
                <a:solidFill>
                  <a:schemeClr val="bg1"/>
                </a:solidFill>
                <a:cs typeface="Calibri Light"/>
              </a:rPr>
              <a:t>Mission Moments: </a:t>
            </a:r>
            <a:br>
              <a:rPr lang="en-US" sz="4000">
                <a:solidFill>
                  <a:schemeClr val="bg1"/>
                </a:solidFill>
                <a:cs typeface="Calibri Light"/>
              </a:rPr>
            </a:br>
            <a:r>
              <a:rPr lang="en-US" sz="4000">
                <a:solidFill>
                  <a:schemeClr val="bg1"/>
                </a:solidFill>
                <a:cs typeface="Calibri Light"/>
              </a:rPr>
              <a:t>Connecting through Innovation and Creative &amp; Critical Thinking</a:t>
            </a:r>
            <a:endParaRPr lang="en-US" sz="4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96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28F330-19FB-4D39-BD0F-53032ABFE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0220D63-6F38-42F9-8AAD-3B1363A4F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7B054CB-4DA3-4EDD-B196-A5DDD1E4E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Breaking News! Zombie penguin virus confirmed in Anchorage! UAA administration calls in meeting of IMT to develop the initial response plan.">
            <a:extLst>
              <a:ext uri="{FF2B5EF4-FFF2-40B4-BE49-F238E27FC236}">
                <a16:creationId xmlns:a16="http://schemas.microsoft.com/office/drawing/2014/main" id="{70E8910D-99B6-CF4E-6F15-D5E7CF4689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8768"/>
          <a:stretch/>
        </p:blipFill>
        <p:spPr>
          <a:xfrm rot="20700000">
            <a:off x="170631" y="3307453"/>
            <a:ext cx="5571618" cy="45487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0FB12-A327-D228-E0A4-67D590B02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081" y="1641752"/>
            <a:ext cx="5260975" cy="39600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solidFill>
                  <a:schemeClr val="tx1">
                    <a:alpha val="80000"/>
                  </a:schemeClr>
                </a:solidFill>
                <a:cs typeface="Calibri"/>
              </a:rPr>
              <a:t>Task: Develop an Incident Action Plan (IAP)</a:t>
            </a:r>
          </a:p>
          <a:p>
            <a:r>
              <a:rPr lang="en-US" sz="2200">
                <a:solidFill>
                  <a:schemeClr val="tx1">
                    <a:alpha val="80000"/>
                  </a:schemeClr>
                </a:solidFill>
                <a:cs typeface="Calibri"/>
              </a:rPr>
              <a:t>Critical Operations</a:t>
            </a:r>
          </a:p>
          <a:p>
            <a:pPr lvl="1"/>
            <a:r>
              <a:rPr lang="en-US" sz="2200">
                <a:solidFill>
                  <a:schemeClr val="tx1">
                    <a:alpha val="80000"/>
                  </a:schemeClr>
                </a:solidFill>
                <a:cs typeface="Calibri"/>
              </a:rPr>
              <a:t>Keep teaching! (Operating as normal as possible.)</a:t>
            </a:r>
          </a:p>
          <a:p>
            <a:pPr lvl="1"/>
            <a:r>
              <a:rPr lang="en-US" sz="2200">
                <a:solidFill>
                  <a:schemeClr val="tx1">
                    <a:alpha val="80000"/>
                  </a:schemeClr>
                </a:solidFill>
                <a:cs typeface="Calibri"/>
              </a:rPr>
              <a:t>Support virus research</a:t>
            </a:r>
          </a:p>
          <a:p>
            <a:pPr lvl="1"/>
            <a:r>
              <a:rPr lang="en-US" sz="2200">
                <a:solidFill>
                  <a:schemeClr val="tx1">
                    <a:alpha val="80000"/>
                  </a:schemeClr>
                </a:solidFill>
                <a:cs typeface="Calibri"/>
              </a:rPr>
              <a:t>Source food and supplies</a:t>
            </a:r>
          </a:p>
          <a:p>
            <a:pPr lvl="1"/>
            <a:r>
              <a:rPr lang="en-US" sz="2200">
                <a:solidFill>
                  <a:schemeClr val="tx1">
                    <a:alpha val="80000"/>
                  </a:schemeClr>
                </a:solidFill>
                <a:cs typeface="Calibri"/>
              </a:rPr>
              <a:t>Secure campus buildings (teams choose which UAA campus you're on)</a:t>
            </a:r>
          </a:p>
          <a:p>
            <a:pPr lvl="1"/>
            <a:r>
              <a:rPr lang="en-US" sz="2200">
                <a:solidFill>
                  <a:schemeClr val="tx1">
                    <a:alpha val="80000"/>
                  </a:schemeClr>
                </a:solidFill>
                <a:cs typeface="Calibri"/>
              </a:rPr>
              <a:t>Fortify moral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0C51DD-44D7-08AA-9B2F-EE10228BE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2"/>
            <a:ext cx="3527425" cy="4366936"/>
          </a:xfrm>
        </p:spPr>
        <p:txBody>
          <a:bodyPr anchor="t">
            <a:normAutofit/>
          </a:bodyPr>
          <a:lstStyle/>
          <a:p>
            <a:r>
              <a:rPr lang="en-US" sz="4000">
                <a:cs typeface="Calibri Light"/>
              </a:rPr>
              <a:t>Zombie Incident Management Team 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855838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42AAB-25C6-CFD0-2695-495B86D2B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2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Zombie Incident Management Team </a:t>
            </a:r>
          </a:p>
        </p:txBody>
      </p:sp>
      <p:graphicFrame>
        <p:nvGraphicFramePr>
          <p:cNvPr id="7" name="Content Placeholder 3" descr="Reminders: Entrenched on campus, access to existing campus infrastructure, equipment, tech, and tools; no option to &quot;go it alone&quot;. Zombie virus confirmed in Alaska!">
            <a:extLst>
              <a:ext uri="{FF2B5EF4-FFF2-40B4-BE49-F238E27FC236}">
                <a16:creationId xmlns:a16="http://schemas.microsoft.com/office/drawing/2014/main" id="{4F0F6C6B-6884-ABAA-EA19-D3DC7A42F5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496309"/>
              </p:ext>
            </p:extLst>
          </p:nvPr>
        </p:nvGraphicFramePr>
        <p:xfrm>
          <a:off x="838202" y="1825625"/>
          <a:ext cx="10515600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3232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9F3E39-C86D-6F1E-B419-01D5ABE9D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87055"/>
            <a:ext cx="10515600" cy="3237595"/>
          </a:xfrm>
        </p:spPr>
        <p:txBody>
          <a:bodyPr>
            <a:normAutofit fontScale="92500"/>
          </a:bodyPr>
          <a:lstStyle/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Governor declares UA campuses as community shelters!</a:t>
            </a:r>
          </a:p>
          <a:p>
            <a:pPr lvl="1"/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Alaska Airlines Center, Glenn </a:t>
            </a:r>
            <a:r>
              <a:rPr lang="en-US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Massay</a:t>
            </a:r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Theatre, PWSC Health &amp; Fitness Center, Kenai River Student Dorms, Kachemak Bay Bayview Hall, and the Kodiak Campus Center</a:t>
            </a: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UAA campuses partnering with Providence and other local medical providers</a:t>
            </a: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Providence handling virus screening and medical needs of refugees</a:t>
            </a:r>
          </a:p>
          <a:p>
            <a:r>
              <a:rPr lang="en-US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IAP to include plan for additional resource needs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5929F62-6A59-D9D6-3EF6-86C42124F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6"/>
            <a:ext cx="10515600" cy="1325563"/>
          </a:xfrm>
        </p:spPr>
        <p:txBody>
          <a:bodyPr anchor="b">
            <a:normAutofit/>
          </a:bodyPr>
          <a:lstStyle/>
          <a:p>
            <a:r>
              <a:rPr lang="en-US" sz="4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Breaking News!</a:t>
            </a:r>
          </a:p>
        </p:txBody>
      </p:sp>
      <p:pic>
        <p:nvPicPr>
          <p:cNvPr id="3" name="Picture 2" descr="Green &amp; Gold News Header">
            <a:extLst>
              <a:ext uri="{FF2B5EF4-FFF2-40B4-BE49-F238E27FC236}">
                <a16:creationId xmlns:a16="http://schemas.microsoft.com/office/drawing/2014/main" id="{D09F6225-22F4-DE5D-DF84-B02E7EB4E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028"/>
            <a:ext cx="12192000" cy="278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64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42AAB-25C6-CFD0-2695-495B86D2B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2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Zombie Incident Management Team </a:t>
            </a:r>
          </a:p>
        </p:txBody>
      </p:sp>
      <p:graphicFrame>
        <p:nvGraphicFramePr>
          <p:cNvPr id="7" name="Content Placeholder 3" descr="Reminders: Entrenched on campus, access to existing campus infrastructure, equipment, tech, and tools; no option to &quot;go it alone&quot;. Zombie virus confirmed in Alaska! UAA campuses identified as community shelters!">
            <a:extLst>
              <a:ext uri="{FF2B5EF4-FFF2-40B4-BE49-F238E27FC236}">
                <a16:creationId xmlns:a16="http://schemas.microsoft.com/office/drawing/2014/main" id="{4F0F6C6B-6884-ABAA-EA19-D3DC7A42F5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248682"/>
              </p:ext>
            </p:extLst>
          </p:nvPr>
        </p:nvGraphicFramePr>
        <p:xfrm>
          <a:off x="838202" y="1825625"/>
          <a:ext cx="10515600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6650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9F3E39-C86D-6F1E-B419-01D5ABE9D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87055"/>
            <a:ext cx="10515600" cy="3063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Zombies on campus!</a:t>
            </a:r>
          </a:p>
          <a:p>
            <a:r>
              <a:rPr lang="en-US" sz="2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Infected begin to permeate campus safe zones</a:t>
            </a:r>
          </a:p>
          <a:p>
            <a:r>
              <a:rPr lang="en-US" sz="2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Puzzled researchers to study the cause</a:t>
            </a:r>
          </a:p>
          <a:p>
            <a:r>
              <a:rPr lang="en-US" sz="28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IAP to adjust for campus security concerns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5929F62-6A59-D9D6-3EF6-86C42124F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6"/>
            <a:ext cx="10515600" cy="1325563"/>
          </a:xfrm>
        </p:spPr>
        <p:txBody>
          <a:bodyPr anchor="b">
            <a:normAutofit/>
          </a:bodyPr>
          <a:lstStyle/>
          <a:p>
            <a:r>
              <a:rPr lang="en-US" sz="4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Breaking News!</a:t>
            </a:r>
          </a:p>
        </p:txBody>
      </p:sp>
      <p:pic>
        <p:nvPicPr>
          <p:cNvPr id="3" name="Picture 2" descr="Green &amp; Gold News Header">
            <a:extLst>
              <a:ext uri="{FF2B5EF4-FFF2-40B4-BE49-F238E27FC236}">
                <a16:creationId xmlns:a16="http://schemas.microsoft.com/office/drawing/2014/main" id="{D09F6225-22F4-DE5D-DF84-B02E7EB4E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028"/>
            <a:ext cx="12192000" cy="278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93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42AAB-25C6-CFD0-2695-495B86D2B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2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Zombie Incident Management Team </a:t>
            </a:r>
          </a:p>
        </p:txBody>
      </p:sp>
      <p:graphicFrame>
        <p:nvGraphicFramePr>
          <p:cNvPr id="7" name="Content Placeholder 3" descr="Reminders: Zombie virus confirmed in Alaska! UAA campuses identified as community shelters! Virus mutated - zombies permeate campus!">
            <a:extLst>
              <a:ext uri="{FF2B5EF4-FFF2-40B4-BE49-F238E27FC236}">
                <a16:creationId xmlns:a16="http://schemas.microsoft.com/office/drawing/2014/main" id="{4F0F6C6B-6884-ABAA-EA19-D3DC7A42F5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277919"/>
              </p:ext>
            </p:extLst>
          </p:nvPr>
        </p:nvGraphicFramePr>
        <p:xfrm>
          <a:off x="838202" y="1825625"/>
          <a:ext cx="10515600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6500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9F3E39-C86D-6F1E-B419-01D5ABE9D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87055"/>
            <a:ext cx="10515600" cy="3063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UAA researchers discover virus mutation! Zombies display intelligence!</a:t>
            </a:r>
          </a:p>
          <a:p>
            <a:r>
              <a:rPr lang="en-US" sz="2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Administration declares zombie student equity</a:t>
            </a:r>
          </a:p>
          <a:p>
            <a:r>
              <a:rPr lang="en-US" sz="28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IAP to now include teaching zombie students as a critical operation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5929F62-6A59-D9D6-3EF6-86C42124F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6"/>
            <a:ext cx="10515600" cy="1325563"/>
          </a:xfrm>
        </p:spPr>
        <p:txBody>
          <a:bodyPr anchor="b">
            <a:normAutofit/>
          </a:bodyPr>
          <a:lstStyle/>
          <a:p>
            <a:r>
              <a:rPr lang="en-US" sz="4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Breaking News!</a:t>
            </a:r>
          </a:p>
        </p:txBody>
      </p:sp>
      <p:pic>
        <p:nvPicPr>
          <p:cNvPr id="3" name="Picture 2" descr="Green &amp; Gold News Header">
            <a:extLst>
              <a:ext uri="{FF2B5EF4-FFF2-40B4-BE49-F238E27FC236}">
                <a16:creationId xmlns:a16="http://schemas.microsoft.com/office/drawing/2014/main" id="{D09F6225-22F4-DE5D-DF84-B02E7EB4E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028"/>
            <a:ext cx="12192000" cy="278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20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42AAB-25C6-CFD0-2695-495B86D2B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2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Zombie Incident Management Team </a:t>
            </a:r>
          </a:p>
        </p:txBody>
      </p:sp>
      <p:graphicFrame>
        <p:nvGraphicFramePr>
          <p:cNvPr id="7" name="Content Placeholder 3" descr="Reminders: Zombie virus confirmed in Alaska! UAA campuses identified as community shelters! Virus mutated - zombies permeate campus! Zombies show signs of intelligence!">
            <a:extLst>
              <a:ext uri="{FF2B5EF4-FFF2-40B4-BE49-F238E27FC236}">
                <a16:creationId xmlns:a16="http://schemas.microsoft.com/office/drawing/2014/main" id="{4F0F6C6B-6884-ABAA-EA19-D3DC7A42F5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252409"/>
              </p:ext>
            </p:extLst>
          </p:nvPr>
        </p:nvGraphicFramePr>
        <p:xfrm>
          <a:off x="838202" y="1825625"/>
          <a:ext cx="10515600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0482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768FD5-DD7A-43C7-8DEA-1F5DB3CB5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Zombie hands">
            <a:extLst>
              <a:ext uri="{FF2B5EF4-FFF2-40B4-BE49-F238E27FC236}">
                <a16:creationId xmlns:a16="http://schemas.microsoft.com/office/drawing/2014/main" id="{FDDA1CB7-F4F2-15AA-106E-947D081D27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9324" b="8241"/>
          <a:stretch/>
        </p:blipFill>
        <p:spPr>
          <a:xfrm>
            <a:off x="1" y="0"/>
            <a:ext cx="12191999" cy="4281784"/>
          </a:xfrm>
          <a:custGeom>
            <a:avLst/>
            <a:gdLst/>
            <a:ahLst/>
            <a:cxnLst/>
            <a:rect l="l" t="t" r="r" b="b"/>
            <a:pathLst>
              <a:path w="12191999" h="3428999">
                <a:moveTo>
                  <a:pt x="0" y="0"/>
                </a:moveTo>
                <a:lnTo>
                  <a:pt x="12191999" y="0"/>
                </a:lnTo>
                <a:lnTo>
                  <a:pt x="12191999" y="920893"/>
                </a:lnTo>
                <a:lnTo>
                  <a:pt x="12191999" y="1514929"/>
                </a:lnTo>
                <a:lnTo>
                  <a:pt x="12191999" y="3130902"/>
                </a:lnTo>
                <a:lnTo>
                  <a:pt x="12188051" y="3131476"/>
                </a:lnTo>
                <a:cubicBezTo>
                  <a:pt x="12153000" y="3135813"/>
                  <a:pt x="12133655" y="3136025"/>
                  <a:pt x="12112012" y="3138906"/>
                </a:cubicBezTo>
                <a:cubicBezTo>
                  <a:pt x="12076970" y="3145595"/>
                  <a:pt x="12039899" y="3160769"/>
                  <a:pt x="12018752" y="3165642"/>
                </a:cubicBezTo>
                <a:lnTo>
                  <a:pt x="11985122" y="3168147"/>
                </a:lnTo>
                <a:lnTo>
                  <a:pt x="11986344" y="3172878"/>
                </a:lnTo>
                <a:lnTo>
                  <a:pt x="11973852" y="3173226"/>
                </a:lnTo>
                <a:lnTo>
                  <a:pt x="11945968" y="3173341"/>
                </a:lnTo>
                <a:cubicBezTo>
                  <a:pt x="11928568" y="3174057"/>
                  <a:pt x="11880184" y="3172923"/>
                  <a:pt x="11862470" y="3174654"/>
                </a:cubicBezTo>
                <a:cubicBezTo>
                  <a:pt x="11857360" y="3179700"/>
                  <a:pt x="11849473" y="3182451"/>
                  <a:pt x="11839688" y="3183726"/>
                </a:cubicBezTo>
                <a:lnTo>
                  <a:pt x="11818138" y="3183868"/>
                </a:lnTo>
                <a:lnTo>
                  <a:pt x="11693161" y="3196027"/>
                </a:lnTo>
                <a:lnTo>
                  <a:pt x="11675978" y="3196936"/>
                </a:lnTo>
                <a:lnTo>
                  <a:pt x="11666672" y="3201013"/>
                </a:lnTo>
                <a:cubicBezTo>
                  <a:pt x="11659568" y="3201827"/>
                  <a:pt x="11639160" y="3201301"/>
                  <a:pt x="11633348" y="3201823"/>
                </a:cubicBezTo>
                <a:lnTo>
                  <a:pt x="11631806" y="3204144"/>
                </a:lnTo>
                <a:cubicBezTo>
                  <a:pt x="11613292" y="3207852"/>
                  <a:pt x="11543654" y="3220200"/>
                  <a:pt x="11522270" y="3224070"/>
                </a:cubicBezTo>
                <a:cubicBezTo>
                  <a:pt x="11517998" y="3220503"/>
                  <a:pt x="11508432" y="3226137"/>
                  <a:pt x="11503503" y="3227361"/>
                </a:cubicBezTo>
                <a:cubicBezTo>
                  <a:pt x="11502740" y="3224959"/>
                  <a:pt x="11490808" y="3224226"/>
                  <a:pt x="11487288" y="3226364"/>
                </a:cubicBezTo>
                <a:cubicBezTo>
                  <a:pt x="11403406" y="3238085"/>
                  <a:pt x="11445394" y="3213864"/>
                  <a:pt x="11397514" y="3229209"/>
                </a:cubicBezTo>
                <a:cubicBezTo>
                  <a:pt x="11389044" y="3230225"/>
                  <a:pt x="11382180" y="3229256"/>
                  <a:pt x="11376160" y="3227461"/>
                </a:cubicBezTo>
                <a:lnTo>
                  <a:pt x="11367180" y="3223774"/>
                </a:lnTo>
                <a:lnTo>
                  <a:pt x="11332420" y="3230742"/>
                </a:lnTo>
                <a:cubicBezTo>
                  <a:pt x="11315298" y="3233171"/>
                  <a:pt x="11297277" y="3234781"/>
                  <a:pt x="11278786" y="3235517"/>
                </a:cubicBezTo>
                <a:cubicBezTo>
                  <a:pt x="11274637" y="3230607"/>
                  <a:pt x="11260123" y="3237582"/>
                  <a:pt x="11253295" y="3238964"/>
                </a:cubicBezTo>
                <a:cubicBezTo>
                  <a:pt x="11253224" y="3235757"/>
                  <a:pt x="11238096" y="3234220"/>
                  <a:pt x="11232727" y="3236871"/>
                </a:cubicBezTo>
                <a:cubicBezTo>
                  <a:pt x="11119903" y="3248332"/>
                  <a:pt x="11183388" y="3218382"/>
                  <a:pt x="11115682" y="3236341"/>
                </a:cubicBezTo>
                <a:cubicBezTo>
                  <a:pt x="11104356" y="3237278"/>
                  <a:pt x="11095858" y="3235671"/>
                  <a:pt x="11088768" y="3233017"/>
                </a:cubicBezTo>
                <a:lnTo>
                  <a:pt x="11076012" y="3226390"/>
                </a:lnTo>
                <a:lnTo>
                  <a:pt x="11066016" y="3228753"/>
                </a:lnTo>
                <a:cubicBezTo>
                  <a:pt x="11028292" y="3228939"/>
                  <a:pt x="11017169" y="3222147"/>
                  <a:pt x="10995221" y="3228989"/>
                </a:cubicBezTo>
                <a:cubicBezTo>
                  <a:pt x="10962786" y="3214768"/>
                  <a:pt x="10973708" y="3227571"/>
                  <a:pt x="10949038" y="3229747"/>
                </a:cubicBezTo>
                <a:cubicBezTo>
                  <a:pt x="10929576" y="3232582"/>
                  <a:pt x="10965306" y="3238039"/>
                  <a:pt x="10946231" y="3238844"/>
                </a:cubicBezTo>
                <a:cubicBezTo>
                  <a:pt x="10925596" y="3235173"/>
                  <a:pt x="10926566" y="3246575"/>
                  <a:pt x="10905107" y="3242085"/>
                </a:cubicBezTo>
                <a:cubicBezTo>
                  <a:pt x="10910320" y="3233495"/>
                  <a:pt x="10862761" y="3243750"/>
                  <a:pt x="10861282" y="3236246"/>
                </a:cubicBezTo>
                <a:cubicBezTo>
                  <a:pt x="10843055" y="3246977"/>
                  <a:pt x="10833897" y="3233757"/>
                  <a:pt x="10809627" y="3237064"/>
                </a:cubicBezTo>
                <a:cubicBezTo>
                  <a:pt x="10798198" y="3241124"/>
                  <a:pt x="10789952" y="3241821"/>
                  <a:pt x="10778718" y="3237455"/>
                </a:cubicBezTo>
                <a:cubicBezTo>
                  <a:pt x="10726069" y="3257219"/>
                  <a:pt x="10746866" y="3238339"/>
                  <a:pt x="10697595" y="3245939"/>
                </a:cubicBezTo>
                <a:cubicBezTo>
                  <a:pt x="10655146" y="3253933"/>
                  <a:pt x="10607026" y="3259119"/>
                  <a:pt x="10565970" y="3278201"/>
                </a:cubicBezTo>
                <a:cubicBezTo>
                  <a:pt x="10558434" y="3283608"/>
                  <a:pt x="10539930" y="3285654"/>
                  <a:pt x="10524645" y="3282773"/>
                </a:cubicBezTo>
                <a:cubicBezTo>
                  <a:pt x="10522018" y="3282276"/>
                  <a:pt x="10519582" y="3281649"/>
                  <a:pt x="10517421" y="3280913"/>
                </a:cubicBezTo>
                <a:cubicBezTo>
                  <a:pt x="10481928" y="3283832"/>
                  <a:pt x="10352108" y="3296870"/>
                  <a:pt x="10311683" y="3300288"/>
                </a:cubicBezTo>
                <a:cubicBezTo>
                  <a:pt x="10308410" y="3293342"/>
                  <a:pt x="10287968" y="3305875"/>
                  <a:pt x="10274873" y="3301423"/>
                </a:cubicBezTo>
                <a:cubicBezTo>
                  <a:pt x="10265494" y="3297516"/>
                  <a:pt x="10257104" y="3300407"/>
                  <a:pt x="10247307" y="3300714"/>
                </a:cubicBezTo>
                <a:cubicBezTo>
                  <a:pt x="10234401" y="3297643"/>
                  <a:pt x="10192308" y="3303190"/>
                  <a:pt x="10181334" y="3307168"/>
                </a:cubicBezTo>
                <a:cubicBezTo>
                  <a:pt x="10155109" y="3320992"/>
                  <a:pt x="10095518" y="3310726"/>
                  <a:pt x="10073729" y="3321318"/>
                </a:cubicBezTo>
                <a:cubicBezTo>
                  <a:pt x="10065823" y="3322872"/>
                  <a:pt x="10058087" y="3323501"/>
                  <a:pt x="10050495" y="3323554"/>
                </a:cubicBezTo>
                <a:lnTo>
                  <a:pt x="10029247" y="3322387"/>
                </a:lnTo>
                <a:lnTo>
                  <a:pt x="10023206" y="3319426"/>
                </a:lnTo>
                <a:lnTo>
                  <a:pt x="10010221" y="3320159"/>
                </a:lnTo>
                <a:lnTo>
                  <a:pt x="10006500" y="3319709"/>
                </a:lnTo>
                <a:cubicBezTo>
                  <a:pt x="9999392" y="3318836"/>
                  <a:pt x="9992376" y="3318075"/>
                  <a:pt x="9985433" y="3317775"/>
                </a:cubicBezTo>
                <a:cubicBezTo>
                  <a:pt x="9994564" y="3332623"/>
                  <a:pt x="9927872" y="3317665"/>
                  <a:pt x="9947096" y="3329673"/>
                </a:cubicBezTo>
                <a:cubicBezTo>
                  <a:pt x="9910530" y="3330603"/>
                  <a:pt x="9938422" y="3341787"/>
                  <a:pt x="9894468" y="3331125"/>
                </a:cubicBezTo>
                <a:cubicBezTo>
                  <a:pt x="9837697" y="3343266"/>
                  <a:pt x="9748207" y="3338748"/>
                  <a:pt x="9703741" y="3357170"/>
                </a:cubicBezTo>
                <a:cubicBezTo>
                  <a:pt x="9709264" y="3350136"/>
                  <a:pt x="9685337" y="3344679"/>
                  <a:pt x="9668763" y="3348169"/>
                </a:cubicBezTo>
                <a:cubicBezTo>
                  <a:pt x="9688139" y="3320571"/>
                  <a:pt x="9603232" y="3373038"/>
                  <a:pt x="9588644" y="3354205"/>
                </a:cubicBezTo>
                <a:cubicBezTo>
                  <a:pt x="9587925" y="3371689"/>
                  <a:pt x="9513642" y="3401336"/>
                  <a:pt x="9478680" y="3386990"/>
                </a:cubicBezTo>
                <a:cubicBezTo>
                  <a:pt x="9425416" y="3390492"/>
                  <a:pt x="9387699" y="3404944"/>
                  <a:pt x="9331856" y="3399166"/>
                </a:cubicBezTo>
                <a:cubicBezTo>
                  <a:pt x="9330123" y="3401505"/>
                  <a:pt x="9327283" y="3403463"/>
                  <a:pt x="9323679" y="3405145"/>
                </a:cubicBezTo>
                <a:lnTo>
                  <a:pt x="9311620" y="3409223"/>
                </a:lnTo>
                <a:lnTo>
                  <a:pt x="9309289" y="3408926"/>
                </a:lnTo>
                <a:cubicBezTo>
                  <a:pt x="9300131" y="3408873"/>
                  <a:pt x="9295442" y="3409859"/>
                  <a:pt x="9292731" y="3411301"/>
                </a:cubicBezTo>
                <a:lnTo>
                  <a:pt x="9290814" y="3413412"/>
                </a:lnTo>
                <a:lnTo>
                  <a:pt x="9279990" y="3415541"/>
                </a:lnTo>
                <a:lnTo>
                  <a:pt x="9260104" y="3421077"/>
                </a:lnTo>
                <a:lnTo>
                  <a:pt x="9255034" y="3420853"/>
                </a:lnTo>
                <a:lnTo>
                  <a:pt x="9222941" y="3427242"/>
                </a:lnTo>
                <a:lnTo>
                  <a:pt x="9221858" y="3426731"/>
                </a:lnTo>
                <a:cubicBezTo>
                  <a:pt x="9218700" y="3425733"/>
                  <a:pt x="9214983" y="3425271"/>
                  <a:pt x="9210014" y="3425917"/>
                </a:cubicBezTo>
                <a:cubicBezTo>
                  <a:pt x="9208256" y="3416158"/>
                  <a:pt x="9203342" y="3422957"/>
                  <a:pt x="9188839" y="3425728"/>
                </a:cubicBezTo>
                <a:cubicBezTo>
                  <a:pt x="9182870" y="3411188"/>
                  <a:pt x="9147335" y="3424352"/>
                  <a:pt x="9132080" y="3417886"/>
                </a:cubicBezTo>
                <a:cubicBezTo>
                  <a:pt x="9121557" y="3420249"/>
                  <a:pt x="9110321" y="3422482"/>
                  <a:pt x="9098549" y="3424480"/>
                </a:cubicBezTo>
                <a:lnTo>
                  <a:pt x="9003970" y="3425484"/>
                </a:lnTo>
                <a:lnTo>
                  <a:pt x="8904921" y="3413774"/>
                </a:lnTo>
                <a:cubicBezTo>
                  <a:pt x="8868284" y="3413519"/>
                  <a:pt x="8836559" y="3409171"/>
                  <a:pt x="8805551" y="3412237"/>
                </a:cubicBezTo>
                <a:cubicBezTo>
                  <a:pt x="8792955" y="3408854"/>
                  <a:pt x="8781083" y="3407488"/>
                  <a:pt x="8769572" y="3412551"/>
                </a:cubicBezTo>
                <a:cubicBezTo>
                  <a:pt x="8735382" y="3410862"/>
                  <a:pt x="8727105" y="3403632"/>
                  <a:pt x="8705440" y="3409271"/>
                </a:cubicBezTo>
                <a:cubicBezTo>
                  <a:pt x="8686231" y="3397576"/>
                  <a:pt x="8685094" y="3402040"/>
                  <a:pt x="8676067" y="3405389"/>
                </a:cubicBezTo>
                <a:lnTo>
                  <a:pt x="8674779" y="3405628"/>
                </a:lnTo>
                <a:lnTo>
                  <a:pt x="8672154" y="3403956"/>
                </a:lnTo>
                <a:lnTo>
                  <a:pt x="8666720" y="3403182"/>
                </a:lnTo>
                <a:lnTo>
                  <a:pt x="8651886" y="3403680"/>
                </a:lnTo>
                <a:lnTo>
                  <a:pt x="8646307" y="3404298"/>
                </a:lnTo>
                <a:cubicBezTo>
                  <a:pt x="8642465" y="3404565"/>
                  <a:pt x="8639912" y="3404534"/>
                  <a:pt x="8638145" y="3404287"/>
                </a:cubicBezTo>
                <a:lnTo>
                  <a:pt x="8637941" y="3404149"/>
                </a:lnTo>
                <a:lnTo>
                  <a:pt x="8630296" y="3404406"/>
                </a:lnTo>
                <a:cubicBezTo>
                  <a:pt x="8617394" y="3405155"/>
                  <a:pt x="8604838" y="3406180"/>
                  <a:pt x="8592887" y="3407398"/>
                </a:cubicBezTo>
                <a:cubicBezTo>
                  <a:pt x="8582781" y="3399722"/>
                  <a:pt x="8538622" y="3408789"/>
                  <a:pt x="8543455" y="3394319"/>
                </a:cubicBezTo>
                <a:cubicBezTo>
                  <a:pt x="8527334" y="3395534"/>
                  <a:pt x="8517583" y="3401542"/>
                  <a:pt x="8523012" y="3392051"/>
                </a:cubicBezTo>
                <a:cubicBezTo>
                  <a:pt x="8517705" y="3392178"/>
                  <a:pt x="8514435" y="3391372"/>
                  <a:pt x="8512093" y="3390108"/>
                </a:cubicBezTo>
                <a:lnTo>
                  <a:pt x="8511416" y="3389513"/>
                </a:lnTo>
                <a:lnTo>
                  <a:pt x="8475551" y="3392450"/>
                </a:lnTo>
                <a:lnTo>
                  <a:pt x="8470789" y="3391736"/>
                </a:lnTo>
                <a:lnTo>
                  <a:pt x="8447414" y="3395064"/>
                </a:lnTo>
                <a:lnTo>
                  <a:pt x="8435335" y="3396028"/>
                </a:lnTo>
                <a:lnTo>
                  <a:pt x="8431923" y="3397855"/>
                </a:lnTo>
                <a:cubicBezTo>
                  <a:pt x="8428239" y="3398965"/>
                  <a:pt x="8422959" y="3399444"/>
                  <a:pt x="8414099" y="3398491"/>
                </a:cubicBezTo>
                <a:lnTo>
                  <a:pt x="8412049" y="3397978"/>
                </a:lnTo>
                <a:lnTo>
                  <a:pt x="8397349" y="3400683"/>
                </a:lnTo>
                <a:cubicBezTo>
                  <a:pt x="8392615" y="3401933"/>
                  <a:pt x="8388424" y="3403524"/>
                  <a:pt x="8385030" y="3405585"/>
                </a:cubicBezTo>
                <a:cubicBezTo>
                  <a:pt x="8334977" y="3394568"/>
                  <a:pt x="8287750" y="3404648"/>
                  <a:pt x="8233422" y="3402742"/>
                </a:cubicBezTo>
                <a:cubicBezTo>
                  <a:pt x="8209936" y="3385601"/>
                  <a:pt x="8116056" y="3406588"/>
                  <a:pt x="8102569" y="3423208"/>
                </a:cubicBezTo>
                <a:cubicBezTo>
                  <a:pt x="8102264" y="3408645"/>
                  <a:pt x="8034186" y="3428475"/>
                  <a:pt x="8016625" y="3428989"/>
                </a:cubicBezTo>
                <a:cubicBezTo>
                  <a:pt x="8010771" y="3429161"/>
                  <a:pt x="8010530" y="3427186"/>
                  <a:pt x="8020284" y="3421076"/>
                </a:cubicBezTo>
                <a:cubicBezTo>
                  <a:pt x="8001623" y="3422777"/>
                  <a:pt x="7982361" y="3415208"/>
                  <a:pt x="7992871" y="3409037"/>
                </a:cubicBezTo>
                <a:cubicBezTo>
                  <a:pt x="7936181" y="3422244"/>
                  <a:pt x="7852511" y="3409112"/>
                  <a:pt x="7788452" y="3415110"/>
                </a:cubicBezTo>
                <a:cubicBezTo>
                  <a:pt x="7753529" y="3400598"/>
                  <a:pt x="7772461" y="3414025"/>
                  <a:pt x="7736237" y="3411311"/>
                </a:cubicBezTo>
                <a:cubicBezTo>
                  <a:pt x="7746145" y="3424670"/>
                  <a:pt x="7692261" y="3403816"/>
                  <a:pt x="7690279" y="3418893"/>
                </a:cubicBezTo>
                <a:cubicBezTo>
                  <a:pt x="7683750" y="3417921"/>
                  <a:pt x="7677487" y="3416505"/>
                  <a:pt x="7671219" y="3414970"/>
                </a:cubicBezTo>
                <a:lnTo>
                  <a:pt x="7667928" y="3414173"/>
                </a:lnTo>
                <a:lnTo>
                  <a:pt x="7654774" y="3413595"/>
                </a:lnTo>
                <a:lnTo>
                  <a:pt x="7651067" y="3410171"/>
                </a:lnTo>
                <a:lnTo>
                  <a:pt x="7631267" y="3406963"/>
                </a:lnTo>
                <a:cubicBezTo>
                  <a:pt x="7623851" y="3406267"/>
                  <a:pt x="7615871" y="3406106"/>
                  <a:pt x="7607053" y="3406809"/>
                </a:cubicBezTo>
                <a:cubicBezTo>
                  <a:pt x="7585359" y="3412784"/>
                  <a:pt x="7551579" y="3405461"/>
                  <a:pt x="7521027" y="3405904"/>
                </a:cubicBezTo>
                <a:lnTo>
                  <a:pt x="7506997" y="3407754"/>
                </a:lnTo>
                <a:lnTo>
                  <a:pt x="7461204" y="3404669"/>
                </a:lnTo>
                <a:cubicBezTo>
                  <a:pt x="7448169" y="3404071"/>
                  <a:pt x="7434640" y="3403756"/>
                  <a:pt x="7420396" y="3403975"/>
                </a:cubicBezTo>
                <a:lnTo>
                  <a:pt x="7393955" y="3405447"/>
                </a:lnTo>
                <a:lnTo>
                  <a:pt x="7387024" y="3404227"/>
                </a:lnTo>
                <a:cubicBezTo>
                  <a:pt x="7374952" y="3404363"/>
                  <a:pt x="7358975" y="3408656"/>
                  <a:pt x="7360398" y="3403441"/>
                </a:cubicBezTo>
                <a:lnTo>
                  <a:pt x="7346837" y="3405249"/>
                </a:lnTo>
                <a:lnTo>
                  <a:pt x="7333451" y="3401087"/>
                </a:lnTo>
                <a:cubicBezTo>
                  <a:pt x="7331985" y="3400120"/>
                  <a:pt x="7330882" y="3399091"/>
                  <a:pt x="7330179" y="3398037"/>
                </a:cubicBezTo>
                <a:lnTo>
                  <a:pt x="7311232" y="3399406"/>
                </a:lnTo>
                <a:lnTo>
                  <a:pt x="7295699" y="3396426"/>
                </a:lnTo>
                <a:lnTo>
                  <a:pt x="7282158" y="3398374"/>
                </a:lnTo>
                <a:lnTo>
                  <a:pt x="7276538" y="3397935"/>
                </a:lnTo>
                <a:lnTo>
                  <a:pt x="7262569" y="3396460"/>
                </a:lnTo>
                <a:cubicBezTo>
                  <a:pt x="7255407" y="3395426"/>
                  <a:pt x="7247392" y="3394180"/>
                  <a:pt x="7238468" y="3393183"/>
                </a:cubicBezTo>
                <a:lnTo>
                  <a:pt x="7230949" y="3392727"/>
                </a:lnTo>
                <a:lnTo>
                  <a:pt x="7214580" y="3387715"/>
                </a:lnTo>
                <a:cubicBezTo>
                  <a:pt x="7202670" y="3383926"/>
                  <a:pt x="7193296" y="3381373"/>
                  <a:pt x="7182893" y="3383429"/>
                </a:cubicBezTo>
                <a:cubicBezTo>
                  <a:pt x="7165160" y="3378534"/>
                  <a:pt x="7152772" y="3364815"/>
                  <a:pt x="7127104" y="3368475"/>
                </a:cubicBezTo>
                <a:cubicBezTo>
                  <a:pt x="7134894" y="3362260"/>
                  <a:pt x="7098599" y="3367723"/>
                  <a:pt x="7094311" y="3361339"/>
                </a:cubicBezTo>
                <a:cubicBezTo>
                  <a:pt x="7092331" y="3356198"/>
                  <a:pt x="7080860" y="3356657"/>
                  <a:pt x="7072124" y="3354762"/>
                </a:cubicBezTo>
                <a:cubicBezTo>
                  <a:pt x="7065898" y="3349511"/>
                  <a:pt x="7021942" y="3344717"/>
                  <a:pt x="7006638" y="3345473"/>
                </a:cubicBezTo>
                <a:cubicBezTo>
                  <a:pt x="6963504" y="3350697"/>
                  <a:pt x="6928807" y="3329559"/>
                  <a:pt x="6894320" y="3333192"/>
                </a:cubicBezTo>
                <a:cubicBezTo>
                  <a:pt x="6885290" y="3332697"/>
                  <a:pt x="6877803" y="3331507"/>
                  <a:pt x="6871318" y="3329892"/>
                </a:cubicBezTo>
                <a:lnTo>
                  <a:pt x="6855157" y="3324330"/>
                </a:lnTo>
                <a:cubicBezTo>
                  <a:pt x="6854956" y="3323109"/>
                  <a:pt x="6854755" y="3321887"/>
                  <a:pt x="6854555" y="3320665"/>
                </a:cubicBezTo>
                <a:lnTo>
                  <a:pt x="6842483" y="3318413"/>
                </a:lnTo>
                <a:lnTo>
                  <a:pt x="6840027" y="3317245"/>
                </a:lnTo>
                <a:cubicBezTo>
                  <a:pt x="6835354" y="3315001"/>
                  <a:pt x="6830588" y="3312868"/>
                  <a:pt x="6825185" y="3311114"/>
                </a:cubicBezTo>
                <a:cubicBezTo>
                  <a:pt x="6810331" y="3324866"/>
                  <a:pt x="6776772" y="3298463"/>
                  <a:pt x="6774755" y="3312168"/>
                </a:cubicBezTo>
                <a:cubicBezTo>
                  <a:pt x="6742477" y="3304924"/>
                  <a:pt x="6749024" y="3319870"/>
                  <a:pt x="6728129" y="3301832"/>
                </a:cubicBezTo>
                <a:cubicBezTo>
                  <a:pt x="6661764" y="3299056"/>
                  <a:pt x="6593104" y="3275946"/>
                  <a:pt x="6527587" y="3280829"/>
                </a:cubicBezTo>
                <a:cubicBezTo>
                  <a:pt x="6542935" y="3276465"/>
                  <a:pt x="6531033" y="3266920"/>
                  <a:pt x="6511742" y="3266067"/>
                </a:cubicBezTo>
                <a:cubicBezTo>
                  <a:pt x="6570025" y="3248440"/>
                  <a:pt x="6418649" y="3271458"/>
                  <a:pt x="6434953" y="3253360"/>
                </a:cubicBezTo>
                <a:cubicBezTo>
                  <a:pt x="6407781" y="3267048"/>
                  <a:pt x="6300040" y="3274313"/>
                  <a:pt x="6292331" y="3255322"/>
                </a:cubicBezTo>
                <a:cubicBezTo>
                  <a:pt x="6242057" y="3246469"/>
                  <a:pt x="6188266" y="3249680"/>
                  <a:pt x="6149913" y="3232917"/>
                </a:cubicBezTo>
                <a:cubicBezTo>
                  <a:pt x="6144898" y="3234391"/>
                  <a:pt x="6139526" y="3235322"/>
                  <a:pt x="6133930" y="3235867"/>
                </a:cubicBezTo>
                <a:lnTo>
                  <a:pt x="6117554" y="3236464"/>
                </a:lnTo>
                <a:lnTo>
                  <a:pt x="6116039" y="3235720"/>
                </a:lnTo>
                <a:cubicBezTo>
                  <a:pt x="6108393" y="3233681"/>
                  <a:pt x="6102936" y="3233437"/>
                  <a:pt x="6098459" y="3233988"/>
                </a:cubicBezTo>
                <a:lnTo>
                  <a:pt x="6093630" y="3235240"/>
                </a:lnTo>
                <a:lnTo>
                  <a:pt x="6081261" y="3234563"/>
                </a:lnTo>
                <a:lnTo>
                  <a:pt x="6056067" y="3234608"/>
                </a:lnTo>
                <a:lnTo>
                  <a:pt x="6052129" y="3233324"/>
                </a:lnTo>
                <a:lnTo>
                  <a:pt x="6015338" y="3231378"/>
                </a:lnTo>
                <a:cubicBezTo>
                  <a:pt x="6015291" y="3231165"/>
                  <a:pt x="6015245" y="3230951"/>
                  <a:pt x="6015198" y="3230737"/>
                </a:cubicBezTo>
                <a:cubicBezTo>
                  <a:pt x="6014048" y="3229257"/>
                  <a:pt x="6011617" y="3228081"/>
                  <a:pt x="6006436" y="3227508"/>
                </a:cubicBezTo>
                <a:cubicBezTo>
                  <a:pt x="6019781" y="3219395"/>
                  <a:pt x="6005305" y="3223709"/>
                  <a:pt x="5988851" y="3222735"/>
                </a:cubicBezTo>
                <a:cubicBezTo>
                  <a:pt x="6005907" y="3209918"/>
                  <a:pt x="5955918" y="3212588"/>
                  <a:pt x="5952863" y="3204137"/>
                </a:cubicBezTo>
                <a:cubicBezTo>
                  <a:pt x="5940395" y="3203711"/>
                  <a:pt x="5927517" y="3203028"/>
                  <a:pt x="5914548" y="3202041"/>
                </a:cubicBezTo>
                <a:lnTo>
                  <a:pt x="5907020" y="3201283"/>
                </a:lnTo>
                <a:cubicBezTo>
                  <a:pt x="5906995" y="3201231"/>
                  <a:pt x="5906969" y="3201180"/>
                  <a:pt x="5906944" y="3201129"/>
                </a:cubicBezTo>
                <a:cubicBezTo>
                  <a:pt x="5905471" y="3200668"/>
                  <a:pt x="5903056" y="3200308"/>
                  <a:pt x="5899155" y="3200053"/>
                </a:cubicBezTo>
                <a:lnTo>
                  <a:pt x="5893294" y="3199901"/>
                </a:lnTo>
                <a:lnTo>
                  <a:pt x="5878691" y="3198431"/>
                </a:lnTo>
                <a:lnTo>
                  <a:pt x="5874165" y="3197003"/>
                </a:lnTo>
                <a:lnTo>
                  <a:pt x="5873092" y="3195108"/>
                </a:lnTo>
                <a:lnTo>
                  <a:pt x="5871658" y="3195162"/>
                </a:lnTo>
                <a:cubicBezTo>
                  <a:pt x="5860152" y="3197097"/>
                  <a:pt x="5855231" y="3201097"/>
                  <a:pt x="5846928" y="3187725"/>
                </a:cubicBezTo>
                <a:cubicBezTo>
                  <a:pt x="5821379" y="3190142"/>
                  <a:pt x="5819686" y="3182343"/>
                  <a:pt x="5788468" y="3176316"/>
                </a:cubicBezTo>
                <a:cubicBezTo>
                  <a:pt x="5773119" y="3179521"/>
                  <a:pt x="5762947" y="3176704"/>
                  <a:pt x="5753823" y="3171919"/>
                </a:cubicBezTo>
                <a:cubicBezTo>
                  <a:pt x="5721557" y="3170726"/>
                  <a:pt x="5694983" y="3162549"/>
                  <a:pt x="5660194" y="3157536"/>
                </a:cubicBezTo>
                <a:cubicBezTo>
                  <a:pt x="5619608" y="3159495"/>
                  <a:pt x="5604384" y="3146636"/>
                  <a:pt x="5567188" y="3141325"/>
                </a:cubicBezTo>
                <a:cubicBezTo>
                  <a:pt x="5530345" y="3148235"/>
                  <a:pt x="5543868" y="3129416"/>
                  <a:pt x="5526178" y="3123274"/>
                </a:cubicBezTo>
                <a:lnTo>
                  <a:pt x="5520866" y="3122322"/>
                </a:lnTo>
                <a:lnTo>
                  <a:pt x="5506009" y="3122332"/>
                </a:lnTo>
                <a:lnTo>
                  <a:pt x="5500363" y="3122766"/>
                </a:lnTo>
                <a:cubicBezTo>
                  <a:pt x="5496497" y="3122905"/>
                  <a:pt x="5493953" y="3122792"/>
                  <a:pt x="5492228" y="3122486"/>
                </a:cubicBezTo>
                <a:lnTo>
                  <a:pt x="5492044" y="3122342"/>
                </a:lnTo>
                <a:lnTo>
                  <a:pt x="5484386" y="3122347"/>
                </a:lnTo>
                <a:cubicBezTo>
                  <a:pt x="5471420" y="3122670"/>
                  <a:pt x="5458764" y="3123280"/>
                  <a:pt x="5446679" y="3124105"/>
                </a:cubicBezTo>
                <a:cubicBezTo>
                  <a:pt x="5437659" y="3116107"/>
                  <a:pt x="5392392" y="3123709"/>
                  <a:pt x="5399188" y="3109418"/>
                </a:cubicBezTo>
                <a:cubicBezTo>
                  <a:pt x="5382948" y="3110102"/>
                  <a:pt x="5372407" y="3115781"/>
                  <a:pt x="5379117" y="3106482"/>
                </a:cubicBezTo>
                <a:cubicBezTo>
                  <a:pt x="5373809" y="3106435"/>
                  <a:pt x="5370660" y="3105521"/>
                  <a:pt x="5368499" y="3104181"/>
                </a:cubicBezTo>
                <a:lnTo>
                  <a:pt x="5367902" y="3103566"/>
                </a:lnTo>
                <a:lnTo>
                  <a:pt x="5331747" y="3105319"/>
                </a:lnTo>
                <a:lnTo>
                  <a:pt x="5327095" y="3104450"/>
                </a:lnTo>
                <a:lnTo>
                  <a:pt x="5303337" y="3107003"/>
                </a:lnTo>
                <a:lnTo>
                  <a:pt x="5291164" y="3107570"/>
                </a:lnTo>
                <a:lnTo>
                  <a:pt x="5287515" y="3109282"/>
                </a:lnTo>
                <a:cubicBezTo>
                  <a:pt x="5283689" y="3110269"/>
                  <a:pt x="5278356" y="3110573"/>
                  <a:pt x="5269654" y="3109330"/>
                </a:cubicBezTo>
                <a:lnTo>
                  <a:pt x="5267681" y="3108752"/>
                </a:lnTo>
                <a:lnTo>
                  <a:pt x="5252655" y="3110969"/>
                </a:lnTo>
                <a:cubicBezTo>
                  <a:pt x="5247766" y="3112062"/>
                  <a:pt x="5243369" y="3113511"/>
                  <a:pt x="5239703" y="3115460"/>
                </a:cubicBezTo>
                <a:cubicBezTo>
                  <a:pt x="5191311" y="3102811"/>
                  <a:pt x="5142849" y="3111324"/>
                  <a:pt x="5088947" y="3107634"/>
                </a:cubicBezTo>
                <a:cubicBezTo>
                  <a:pt x="5027989" y="3108214"/>
                  <a:pt x="4985627" y="3110432"/>
                  <a:pt x="4945514" y="3110162"/>
                </a:cubicBezTo>
                <a:cubicBezTo>
                  <a:pt x="4926678" y="3111245"/>
                  <a:pt x="4789238" y="3111826"/>
                  <a:pt x="4800559" y="3106010"/>
                </a:cubicBezTo>
                <a:cubicBezTo>
                  <a:pt x="4742239" y="3117333"/>
                  <a:pt x="4708324" y="3101468"/>
                  <a:pt x="4643642" y="3105351"/>
                </a:cubicBezTo>
                <a:cubicBezTo>
                  <a:pt x="4610808" y="3089712"/>
                  <a:pt x="4627845" y="3103743"/>
                  <a:pt x="4592107" y="3099840"/>
                </a:cubicBezTo>
                <a:cubicBezTo>
                  <a:pt x="4600157" y="3113506"/>
                  <a:pt x="4549287" y="3090911"/>
                  <a:pt x="4545249" y="3105899"/>
                </a:cubicBezTo>
                <a:cubicBezTo>
                  <a:pt x="4538872" y="3104716"/>
                  <a:pt x="4532825" y="3103094"/>
                  <a:pt x="4526782" y="3101355"/>
                </a:cubicBezTo>
                <a:lnTo>
                  <a:pt x="4523614" y="3100453"/>
                </a:lnTo>
                <a:lnTo>
                  <a:pt x="4510579" y="3099442"/>
                </a:lnTo>
                <a:lnTo>
                  <a:pt x="4507348" y="3095901"/>
                </a:lnTo>
                <a:lnTo>
                  <a:pt x="4348949" y="3090220"/>
                </a:lnTo>
                <a:cubicBezTo>
                  <a:pt x="4335046" y="3092487"/>
                  <a:pt x="4290056" y="3092155"/>
                  <a:pt x="4280362" y="3087618"/>
                </a:cubicBezTo>
                <a:cubicBezTo>
                  <a:pt x="4270739" y="3086627"/>
                  <a:pt x="4260237" y="3088220"/>
                  <a:pt x="4254634" y="3083366"/>
                </a:cubicBezTo>
                <a:cubicBezTo>
                  <a:pt x="4233731" y="3080512"/>
                  <a:pt x="4185859" y="3073948"/>
                  <a:pt x="4154942" y="3070490"/>
                </a:cubicBezTo>
                <a:cubicBezTo>
                  <a:pt x="4138280" y="3076599"/>
                  <a:pt x="4112117" y="3064194"/>
                  <a:pt x="4069131" y="3062612"/>
                </a:cubicBezTo>
                <a:cubicBezTo>
                  <a:pt x="4050897" y="3069679"/>
                  <a:pt x="4040160" y="3061449"/>
                  <a:pt x="4005249" y="3070810"/>
                </a:cubicBezTo>
                <a:cubicBezTo>
                  <a:pt x="4003818" y="3069842"/>
                  <a:pt x="4002032" y="3068943"/>
                  <a:pt x="3999945" y="3068139"/>
                </a:cubicBezTo>
                <a:cubicBezTo>
                  <a:pt x="3987818" y="3063468"/>
                  <a:pt x="3968381" y="3062958"/>
                  <a:pt x="3956529" y="3067000"/>
                </a:cubicBezTo>
                <a:cubicBezTo>
                  <a:pt x="3900898" y="3079382"/>
                  <a:pt x="3850463" y="3077929"/>
                  <a:pt x="3803031" y="3079823"/>
                </a:cubicBezTo>
                <a:cubicBezTo>
                  <a:pt x="3749421" y="3080464"/>
                  <a:pt x="3785521" y="3065630"/>
                  <a:pt x="3718229" y="3077134"/>
                </a:cubicBezTo>
                <a:cubicBezTo>
                  <a:pt x="3711244" y="3071611"/>
                  <a:pt x="3702770" y="3071184"/>
                  <a:pt x="3688357" y="3073468"/>
                </a:cubicBezTo>
                <a:cubicBezTo>
                  <a:pt x="3662326" y="3073378"/>
                  <a:pt x="3664937" y="3059899"/>
                  <a:pt x="3638298" y="3067494"/>
                </a:cubicBezTo>
                <a:cubicBezTo>
                  <a:pt x="3643333" y="3060328"/>
                  <a:pt x="3589079" y="3063658"/>
                  <a:pt x="3601443" y="3056355"/>
                </a:cubicBezTo>
                <a:cubicBezTo>
                  <a:pt x="3584797" y="3049384"/>
                  <a:pt x="3575923" y="3060108"/>
                  <a:pt x="3559361" y="3054005"/>
                </a:cubicBezTo>
                <a:cubicBezTo>
                  <a:pt x="3540444" y="3052269"/>
                  <a:pt x="3569896" y="3061996"/>
                  <a:pt x="3548859" y="3062094"/>
                </a:cubicBezTo>
                <a:cubicBezTo>
                  <a:pt x="3523419" y="3060901"/>
                  <a:pt x="3522848" y="3074222"/>
                  <a:pt x="3504082" y="3056779"/>
                </a:cubicBezTo>
                <a:lnTo>
                  <a:pt x="3436234" y="3047769"/>
                </a:lnTo>
                <a:cubicBezTo>
                  <a:pt x="3420764" y="3051629"/>
                  <a:pt x="3408644" y="3049227"/>
                  <a:pt x="3396914" y="3044803"/>
                </a:cubicBezTo>
                <a:cubicBezTo>
                  <a:pt x="3361398" y="3044955"/>
                  <a:pt x="3329425" y="3037856"/>
                  <a:pt x="3289720" y="3034278"/>
                </a:cubicBezTo>
                <a:cubicBezTo>
                  <a:pt x="3246348" y="3037943"/>
                  <a:pt x="3224942" y="3025667"/>
                  <a:pt x="3182509" y="3021890"/>
                </a:cubicBezTo>
                <a:cubicBezTo>
                  <a:pt x="3139731" y="3031583"/>
                  <a:pt x="3155749" y="3004773"/>
                  <a:pt x="3119879" y="3004134"/>
                </a:cubicBezTo>
                <a:cubicBezTo>
                  <a:pt x="3060941" y="3012153"/>
                  <a:pt x="3121880" y="2995117"/>
                  <a:pt x="3031656" y="2995077"/>
                </a:cubicBezTo>
                <a:cubicBezTo>
                  <a:pt x="3026453" y="2996603"/>
                  <a:pt x="3015685" y="2994367"/>
                  <a:pt x="3017018" y="2992034"/>
                </a:cubicBezTo>
                <a:cubicBezTo>
                  <a:pt x="2997245" y="2992118"/>
                  <a:pt x="2941342" y="2976346"/>
                  <a:pt x="2913012" y="2978042"/>
                </a:cubicBezTo>
                <a:cubicBezTo>
                  <a:pt x="2858481" y="2969139"/>
                  <a:pt x="2831094" y="2979433"/>
                  <a:pt x="2791382" y="2975899"/>
                </a:cubicBezTo>
                <a:cubicBezTo>
                  <a:pt x="2745836" y="2966063"/>
                  <a:pt x="2719288" y="2957529"/>
                  <a:pt x="2639738" y="2936567"/>
                </a:cubicBezTo>
                <a:lnTo>
                  <a:pt x="2369741" y="2876435"/>
                </a:lnTo>
                <a:cubicBezTo>
                  <a:pt x="2269614" y="2832081"/>
                  <a:pt x="2140023" y="2856176"/>
                  <a:pt x="2078755" y="2852909"/>
                </a:cubicBezTo>
                <a:cubicBezTo>
                  <a:pt x="2053362" y="2866100"/>
                  <a:pt x="2032778" y="2851474"/>
                  <a:pt x="2002128" y="2856835"/>
                </a:cubicBezTo>
                <a:cubicBezTo>
                  <a:pt x="1933939" y="2859736"/>
                  <a:pt x="1866254" y="2874726"/>
                  <a:pt x="1777746" y="2864566"/>
                </a:cubicBezTo>
                <a:cubicBezTo>
                  <a:pt x="1737851" y="2905864"/>
                  <a:pt x="1634115" y="2880970"/>
                  <a:pt x="1549425" y="2904556"/>
                </a:cubicBezTo>
                <a:cubicBezTo>
                  <a:pt x="1500265" y="2909373"/>
                  <a:pt x="1423030" y="2888862"/>
                  <a:pt x="1405992" y="2911144"/>
                </a:cubicBezTo>
                <a:cubicBezTo>
                  <a:pt x="1383494" y="2897507"/>
                  <a:pt x="1362438" y="2919536"/>
                  <a:pt x="1337848" y="2921491"/>
                </a:cubicBezTo>
                <a:cubicBezTo>
                  <a:pt x="1318218" y="2912820"/>
                  <a:pt x="1308478" y="2920319"/>
                  <a:pt x="1290645" y="2921985"/>
                </a:cubicBezTo>
                <a:cubicBezTo>
                  <a:pt x="1282569" y="2916637"/>
                  <a:pt x="1267476" y="2916916"/>
                  <a:pt x="1262341" y="2923190"/>
                </a:cubicBezTo>
                <a:cubicBezTo>
                  <a:pt x="1269627" y="2937654"/>
                  <a:pt x="1217209" y="2930439"/>
                  <a:pt x="1213314" y="2940415"/>
                </a:cubicBezTo>
                <a:cubicBezTo>
                  <a:pt x="1182890" y="2942495"/>
                  <a:pt x="1050782" y="2929830"/>
                  <a:pt x="1028405" y="2945799"/>
                </a:cubicBezTo>
                <a:cubicBezTo>
                  <a:pt x="966896" y="2953381"/>
                  <a:pt x="877997" y="2927977"/>
                  <a:pt x="851857" y="2928423"/>
                </a:cubicBezTo>
                <a:cubicBezTo>
                  <a:pt x="825919" y="2899251"/>
                  <a:pt x="699677" y="2976135"/>
                  <a:pt x="588681" y="2977769"/>
                </a:cubicBezTo>
                <a:cubicBezTo>
                  <a:pt x="573724" y="2974953"/>
                  <a:pt x="565729" y="2974991"/>
                  <a:pt x="561717" y="2981641"/>
                </a:cubicBezTo>
                <a:cubicBezTo>
                  <a:pt x="532860" y="2985482"/>
                  <a:pt x="475932" y="2991762"/>
                  <a:pt x="415541" y="3000819"/>
                </a:cubicBezTo>
                <a:cubicBezTo>
                  <a:pt x="370154" y="3008289"/>
                  <a:pt x="146634" y="3001788"/>
                  <a:pt x="86183" y="3009699"/>
                </a:cubicBezTo>
                <a:lnTo>
                  <a:pt x="0" y="3044978"/>
                </a:lnTo>
                <a:close/>
              </a:path>
            </a:pathLst>
          </a:cu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C103EB-9CD8-4E18-4F66-4A34D2D0C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2280" y="3992880"/>
            <a:ext cx="8991600" cy="2697479"/>
          </a:xfrm>
        </p:spPr>
        <p:txBody>
          <a:bodyPr anchor="ctr">
            <a:normAutofit/>
          </a:bodyPr>
          <a:lstStyle/>
          <a:p>
            <a:pPr marL="285750" indent="-285750" defTabSz="75895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>
                <a:latin typeface="+mn-lt"/>
                <a:ea typeface="+mn-ea"/>
                <a:cs typeface="Calibri"/>
              </a:rPr>
              <a:t>Share innovative and creative ideas</a:t>
            </a:r>
          </a:p>
          <a:p>
            <a:pPr marL="285750" indent="-285750" defTabSz="75895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>
                <a:latin typeface="+mn-lt"/>
                <a:ea typeface="+mn-ea"/>
                <a:cs typeface="Calibri"/>
              </a:rPr>
              <a:t>How did you come up with the idea?</a:t>
            </a:r>
          </a:p>
          <a:p>
            <a:pPr marL="285750" indent="-285750" defTabSz="75895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>
                <a:latin typeface="+mn-lt"/>
                <a:ea typeface="+mn-ea"/>
                <a:cs typeface="Calibri"/>
              </a:rPr>
              <a:t>How did your team handle the scenario?</a:t>
            </a:r>
          </a:p>
          <a:p>
            <a:pPr marL="285750" indent="-285750" defTabSz="75895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>
                <a:latin typeface="+mn-lt"/>
                <a:ea typeface="+mn-ea"/>
                <a:cs typeface="Calibri"/>
              </a:rPr>
              <a:t>How has your perspective changed after this activity? What a-ha moment did this activity spawn? </a:t>
            </a:r>
          </a:p>
          <a:p>
            <a:pPr marL="285750" indent="-285750" defTabSz="75895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>
                <a:latin typeface="+mn-lt"/>
                <a:ea typeface="+mn-ea"/>
                <a:cs typeface="Calibri"/>
              </a:rPr>
              <a:t>What did you learn that you'll take with you?</a:t>
            </a:r>
            <a:endParaRPr lang="en-US" sz="1800">
              <a:cs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F853069-CE27-7564-BB42-349546001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2880"/>
            <a:ext cx="3169920" cy="2398713"/>
          </a:xfrm>
        </p:spPr>
        <p:txBody>
          <a:bodyPr>
            <a:normAutofit/>
          </a:bodyPr>
          <a:lstStyle/>
          <a:p>
            <a:pPr algn="ctr"/>
            <a:r>
              <a:rPr lang="en-US" sz="4000" kern="1200">
                <a:latin typeface="+mj-lt"/>
                <a:ea typeface="+mj-ea"/>
                <a:cs typeface="+mj-cs"/>
              </a:rPr>
              <a:t>IAP Report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646792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55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sposable boxes, shopping bags and coffee cups">
            <a:extLst>
              <a:ext uri="{FF2B5EF4-FFF2-40B4-BE49-F238E27FC236}">
                <a16:creationId xmlns:a16="http://schemas.microsoft.com/office/drawing/2014/main" id="{A3CC61BD-5F33-376C-088C-1BB38C9DF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2" r="17878" b="-2"/>
          <a:stretch/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70" name="Group 57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Freeform: Shape 59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0571D-9AD8-5595-D5AF-7CA56D07D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826" y="3146400"/>
            <a:ext cx="4391024" cy="2682000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>
                    <a:alpha val="80000"/>
                  </a:schemeClr>
                </a:solidFill>
              </a:rPr>
              <a:t>Creative problem-solving requires time to think, consider, and marinade.</a:t>
            </a:r>
          </a:p>
          <a:p>
            <a:r>
              <a:rPr lang="en-US" sz="2000">
                <a:solidFill>
                  <a:schemeClr val="bg1">
                    <a:alpha val="80000"/>
                  </a:schemeClr>
                </a:solidFill>
              </a:rPr>
              <a:t>Collaborating or speaking with others can help you generate new ideas.</a:t>
            </a:r>
          </a:p>
          <a:p>
            <a:r>
              <a:rPr lang="en-US" sz="2000">
                <a:solidFill>
                  <a:schemeClr val="bg1">
                    <a:alpha val="80000"/>
                  </a:schemeClr>
                </a:solidFill>
              </a:rPr>
              <a:t>Getting outside of your routine or comfort level can cultivate new ways of looking at things and problem-solving.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2058A-707E-10B7-8C7C-6DB7D7DE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Take Away</a:t>
            </a:r>
            <a:endParaRPr lang="en-US" sz="4000">
              <a:solidFill>
                <a:schemeClr val="bg1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81532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Waxing Gibbous Moon outline">
            <a:extLst>
              <a:ext uri="{FF2B5EF4-FFF2-40B4-BE49-F238E27FC236}">
                <a16:creationId xmlns:a16="http://schemas.microsoft.com/office/drawing/2014/main" id="{5083B739-476E-0025-8913-18AC23411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85558" y="4627181"/>
            <a:ext cx="1851572" cy="1860331"/>
          </a:xfrm>
          <a:prstGeom prst="rect">
            <a:avLst/>
          </a:prstGeom>
        </p:spPr>
      </p:pic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4C8DD1CE-3630-EB21-34FD-80B5384FF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58524" y="3961524"/>
            <a:ext cx="914400" cy="9144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11529F-3FE6-062B-3CD9-A49E882C823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Opportunities to explore the themes and values of the university's mission, vision, aspirations, and core competencies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10D1AC-F1F1-69B3-73D9-A41F0B0583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What are Mission Moments</a:t>
            </a:r>
            <a:endParaRPr lang="en-US" b="0">
              <a:cs typeface="Calibri"/>
            </a:endParaRPr>
          </a:p>
        </p:txBody>
      </p:sp>
      <p:graphicFrame>
        <p:nvGraphicFramePr>
          <p:cNvPr id="11" name="Content Placeholder 2" descr="&quot;To Put a Man on the Moon&quot;&#10;Develop a connection with our mission&#10;Build Community and Culture&#10;&quot;To Transform Lives&quot;">
            <a:extLst>
              <a:ext uri="{FF2B5EF4-FFF2-40B4-BE49-F238E27FC236}">
                <a16:creationId xmlns:a16="http://schemas.microsoft.com/office/drawing/2014/main" id="{0F5960B9-6A81-EC0B-F47D-8223FC25106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50340917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BD234-5AE2-D9A6-E0A3-19877D3043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Why Mission Moments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F16B45-6CE0-90DA-7730-7D216801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Mission Moments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09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35FA909-3F24-448C-A8BC-7CF77F62F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4" descr="Materials on table">
            <a:extLst>
              <a:ext uri="{FF2B5EF4-FFF2-40B4-BE49-F238E27FC236}">
                <a16:creationId xmlns:a16="http://schemas.microsoft.com/office/drawing/2014/main" id="{AB255F35-EF92-65F1-72BF-C19A510C8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79" r="42893" b="-2"/>
          <a:stretch/>
        </p:blipFill>
        <p:spPr>
          <a:xfrm>
            <a:off x="7668829" y="-1"/>
            <a:ext cx="4543953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8B60959F-9B69-4520-A16E-EA6BECC7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8D5A6E8-CD1B-4796-ABD1-A6F27F6C0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7E12F56-F4EE-4535-8677-C11996E24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727A948-2919-F78E-EB02-3E6BB4158B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0" t="8397" r="8152" b="8326"/>
          <a:stretch/>
        </p:blipFill>
        <p:spPr>
          <a:xfrm>
            <a:off x="5036184" y="5216248"/>
            <a:ext cx="1508760" cy="15084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C41DC-C394-5A27-2479-26295DFD5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6140449" cy="28622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>
                <a:solidFill>
                  <a:schemeClr val="bg1">
                    <a:alpha val="80000"/>
                  </a:schemeClr>
                </a:solidFill>
                <a:cs typeface="Calibri"/>
              </a:rPr>
              <a:t>Create space to think creatively and allow for innovation.</a:t>
            </a:r>
          </a:p>
          <a:p>
            <a:r>
              <a:rPr lang="en-US" sz="2400">
                <a:solidFill>
                  <a:schemeClr val="bg1">
                    <a:alpha val="80000"/>
                  </a:schemeClr>
                </a:solidFill>
                <a:cs typeface="Calibri"/>
              </a:rPr>
              <a:t>Commit to start applying these themes to your everyday job.</a:t>
            </a:r>
            <a:endParaRPr lang="en-US" sz="240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US" sz="2400">
                <a:solidFill>
                  <a:schemeClr val="bg1">
                    <a:alpha val="80000"/>
                  </a:schemeClr>
                </a:solidFill>
                <a:cs typeface="Calibri"/>
              </a:rPr>
              <a:t>Recognize and share Mission Moments with others.</a:t>
            </a:r>
          </a:p>
          <a:p>
            <a:r>
              <a:rPr lang="en-US" sz="2400">
                <a:solidFill>
                  <a:schemeClr val="bg1">
                    <a:alpha val="80000"/>
                  </a:schemeClr>
                </a:solidFill>
                <a:cs typeface="Calibri"/>
              </a:rPr>
              <a:t>Complete Survey!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78672A-1C2B-D26A-3C5F-5A0B4DD11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6140449" cy="1323439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  <a:cs typeface="Calibri Light"/>
              </a:rPr>
              <a:t>Call to Action</a:t>
            </a:r>
            <a:endParaRPr lang="en-US" sz="4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4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D5598CE8-B6DF-4E95-9D1C-EC20001EB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8B19C379-8DAE-4742-AAD2-F744F2E25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61771"/>
          </a:xfrm>
          <a:custGeom>
            <a:avLst/>
            <a:gdLst>
              <a:gd name="connsiteX0" fmla="*/ 0 w 12192000"/>
              <a:gd name="connsiteY0" fmla="*/ 0 h 2561771"/>
              <a:gd name="connsiteX1" fmla="*/ 12192000 w 12192000"/>
              <a:gd name="connsiteY1" fmla="*/ 0 h 2561771"/>
              <a:gd name="connsiteX2" fmla="*/ 12192000 w 12192000"/>
              <a:gd name="connsiteY2" fmla="*/ 2359863 h 2561771"/>
              <a:gd name="connsiteX3" fmla="*/ 6364514 w 12192000"/>
              <a:gd name="connsiteY3" fmla="*/ 2561771 h 2561771"/>
              <a:gd name="connsiteX4" fmla="*/ 1981200 w 12192000"/>
              <a:gd name="connsiteY4" fmla="*/ 2278742 h 2561771"/>
              <a:gd name="connsiteX5" fmla="*/ 0 w 12192000"/>
              <a:gd name="connsiteY5" fmla="*/ 2343277 h 256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561771">
                <a:moveTo>
                  <a:pt x="0" y="0"/>
                </a:moveTo>
                <a:lnTo>
                  <a:pt x="12192000" y="0"/>
                </a:lnTo>
                <a:lnTo>
                  <a:pt x="12192000" y="2359863"/>
                </a:lnTo>
                <a:lnTo>
                  <a:pt x="6364514" y="2561771"/>
                </a:lnTo>
                <a:lnTo>
                  <a:pt x="1981200" y="2278742"/>
                </a:lnTo>
                <a:lnTo>
                  <a:pt x="0" y="2343277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A20C30D-2B42-4BE9-802E-1B5C3DE17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2027156"/>
            <a:ext cx="12192000" cy="757168"/>
            <a:chOff x="0" y="2959818"/>
            <a:chExt cx="12192000" cy="757168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B4622B8-D880-45F9-B01D-9CC7F29A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7F82728-9FC7-477A-AB1B-F202E5512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 descr="1. Innovation, and Critical and Creative Thinking: Understanding the theme and short activity&#10;&#10;2. Creative Thinking Scenario&#10;&#10;3. Call to Action">
            <a:extLst>
              <a:ext uri="{FF2B5EF4-FFF2-40B4-BE49-F238E27FC236}">
                <a16:creationId xmlns:a16="http://schemas.microsoft.com/office/drawing/2014/main" id="{E72C78CF-5144-F457-6FF6-57701FEBF6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7548427"/>
              </p:ext>
            </p:extLst>
          </p:nvPr>
        </p:nvGraphicFramePr>
        <p:xfrm>
          <a:off x="838200" y="2991690"/>
          <a:ext cx="10515600" cy="29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C6953F-7BB4-6434-A27A-22A6A9778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40400"/>
            <a:ext cx="10518775" cy="707886"/>
          </a:xfrm>
        </p:spPr>
        <p:txBody>
          <a:bodyPr anchor="b">
            <a:normAutofit/>
          </a:bodyPr>
          <a:lstStyle/>
          <a:p>
            <a:r>
              <a:rPr lang="en-US" sz="4000">
                <a:solidFill>
                  <a:schemeClr val="bg1"/>
                </a:solidFill>
                <a:cs typeface="Calibri Light"/>
              </a:rPr>
              <a:t>Agenda</a:t>
            </a:r>
            <a:endParaRPr lang="en-US" sz="4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99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6" descr="Head with Gears">
            <a:extLst>
              <a:ext uri="{FF2B5EF4-FFF2-40B4-BE49-F238E27FC236}">
                <a16:creationId xmlns:a16="http://schemas.microsoft.com/office/drawing/2014/main" id="{2C3B3D4B-2B25-33AC-E4CD-F75C3A8E3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2653" y="1980885"/>
            <a:ext cx="3548404" cy="3548404"/>
          </a:xfrm>
          <a:prstGeom prst="rect">
            <a:avLst/>
          </a:prstGeom>
        </p:spPr>
      </p:pic>
      <p:sp>
        <p:nvSpPr>
          <p:cNvPr id="2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1BEB6-6138-B13A-5514-763BF54A1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solidFill>
                  <a:schemeClr val="tx1">
                    <a:alpha val="80000"/>
                  </a:schemeClr>
                </a:solidFill>
                <a:cs typeface="Calibri"/>
              </a:rPr>
              <a:t>Aspiration - "We positively impact communities and the world through innovation."</a:t>
            </a:r>
          </a:p>
          <a:p>
            <a:r>
              <a:rPr lang="en-US" sz="3200">
                <a:solidFill>
                  <a:schemeClr val="tx1">
                    <a:alpha val="80000"/>
                  </a:schemeClr>
                </a:solidFill>
                <a:cs typeface="Calibri"/>
              </a:rPr>
              <a:t>Core Competency - "Creative and Critical Thinking"</a:t>
            </a:r>
          </a:p>
          <a:p>
            <a:pPr lvl="1"/>
            <a:endParaRPr lang="en-US" sz="2000">
              <a:solidFill>
                <a:schemeClr val="tx1">
                  <a:alpha val="80000"/>
                </a:schemeClr>
              </a:solidFill>
              <a:cs typeface="Calibri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D9A577-6872-6FD2-B2FF-463232043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390"/>
            <a:ext cx="6155988" cy="1182927"/>
          </a:xfrm>
        </p:spPr>
        <p:txBody>
          <a:bodyPr anchor="b">
            <a:normAutofit/>
          </a:bodyPr>
          <a:lstStyle/>
          <a:p>
            <a:r>
              <a:rPr lang="en-US" sz="3900">
                <a:cs typeface="Calibri Light"/>
              </a:rPr>
              <a:t>Innovation and Creative &amp; Critical Thinking</a:t>
            </a:r>
            <a:endParaRPr lang="en-US" sz="3900"/>
          </a:p>
        </p:txBody>
      </p:sp>
    </p:spTree>
    <p:extLst>
      <p:ext uri="{BB962C8B-B14F-4D97-AF65-F5344CB8AC3E}">
        <p14:creationId xmlns:p14="http://schemas.microsoft.com/office/powerpoint/2010/main" val="2041656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ngle view of circuit shaped like a brain">
            <a:extLst>
              <a:ext uri="{FF2B5EF4-FFF2-40B4-BE49-F238E27FC236}">
                <a16:creationId xmlns:a16="http://schemas.microsoft.com/office/drawing/2014/main" id="{67EA5507-1E93-518E-5D19-FD7011D576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5B852E-D781-AABC-B0B2-E4D6276E64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0" i="0">
                <a:solidFill>
                  <a:srgbClr val="0A0A0A"/>
                </a:solidFill>
                <a:effectLst/>
                <a:latin typeface="robotoRegular"/>
              </a:rPr>
              <a:t>The knowledge and skills necessary for the critical exploration of issues, ideas, artifacts, and events in order to creatively design, evaluate, and implement a strategy to answer complex questions or achieve a desired goal.</a:t>
            </a:r>
          </a:p>
          <a:p>
            <a:pPr marL="0" indent="0"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cs typeface="Calibri" panose="020F050202020403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https://www.uaa.alaska.edu/about/initiative/uaa-2027/about.cshtml</a:t>
            </a:r>
            <a:r>
              <a:rPr lang="en-US" sz="1200">
                <a:solidFill>
                  <a:srgbClr val="000000"/>
                </a:solidFill>
                <a:latin typeface="Calibri"/>
                <a:cs typeface="Calibri" panose="020F0502020204030204"/>
              </a:rPr>
              <a:t> 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86E15-63B8-A010-F327-BC2A20216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robotoBold"/>
              </a:rPr>
              <a:t>Creative &amp; Critical Thinking</a:t>
            </a:r>
          </a:p>
        </p:txBody>
      </p:sp>
      <p:grpSp>
        <p:nvGrpSpPr>
          <p:cNvPr id="9" name="Group 8" descr="Link to innovation definition">
            <a:extLst>
              <a:ext uri="{FF2B5EF4-FFF2-40B4-BE49-F238E27FC236}">
                <a16:creationId xmlns:a16="http://schemas.microsoft.com/office/drawing/2014/main" id="{4491D863-4052-C990-3606-2F81867568F2}"/>
              </a:ext>
            </a:extLst>
          </p:cNvPr>
          <p:cNvGrpSpPr/>
          <p:nvPr/>
        </p:nvGrpSpPr>
        <p:grpSpPr>
          <a:xfrm>
            <a:off x="770965" y="5616632"/>
            <a:ext cx="5670281" cy="604800"/>
            <a:chOff x="1029093" y="1967569"/>
            <a:chExt cx="1425599" cy="6048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CE83C0B-46FB-9E6B-87DF-807E036C3E55}"/>
                </a:ext>
              </a:extLst>
            </p:cNvPr>
            <p:cNvSpPr/>
            <p:nvPr/>
          </p:nvSpPr>
          <p:spPr>
            <a:xfrm>
              <a:off x="1029093" y="1967569"/>
              <a:ext cx="1425599" cy="6048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BAFFB4-95BF-2E66-1919-F01FC999492D}"/>
                </a:ext>
              </a:extLst>
            </p:cNvPr>
            <p:cNvSpPr txBox="1"/>
            <p:nvPr/>
          </p:nvSpPr>
          <p:spPr>
            <a:xfrm>
              <a:off x="1029093" y="1967569"/>
              <a:ext cx="1425599" cy="604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/>
                <a:t>“Innovation.” Merriam-Webster.com Dictionary, Merriam-Webster, https://www.merriam-webster.com/dictionary/innovation. Accessed 25 Oct. 2023.</a:t>
              </a:r>
            </a:p>
          </p:txBody>
        </p:sp>
      </p:grpSp>
      <p:graphicFrame>
        <p:nvGraphicFramePr>
          <p:cNvPr id="11" name="Content Placeholder 3" descr="Bubble showing the two definitions of innovation: Novelty of a new idea, method, or device; or the introduction of something new">
            <a:extLst>
              <a:ext uri="{FF2B5EF4-FFF2-40B4-BE49-F238E27FC236}">
                <a16:creationId xmlns:a16="http://schemas.microsoft.com/office/drawing/2014/main" id="{FB51C069-FCA1-DF19-A86B-95D653CD921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49670838"/>
              </p:ext>
            </p:extLst>
          </p:nvPr>
        </p:nvGraphicFramePr>
        <p:xfrm>
          <a:off x="839789" y="2505076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A6619-D7DC-63B8-1E5D-F0694A29A4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0">
                <a:solidFill>
                  <a:schemeClr val="accent6"/>
                </a:solidFill>
                <a:effectLst/>
                <a:latin typeface="robotoBold"/>
              </a:rPr>
              <a:t>Innovation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0F0DE-8BFF-7976-F1B5-065F1E022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UAA Definitions of Innovation and Creative &amp; 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2696463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8" descr="69 Action Quotes to Inspire 'Walk the Talk' (ACT)">
            <a:extLst>
              <a:ext uri="{FF2B5EF4-FFF2-40B4-BE49-F238E27FC236}">
                <a16:creationId xmlns:a16="http://schemas.microsoft.com/office/drawing/2014/main" id="{5BAE767D-D309-BDB1-14AB-1A1A00FBC7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42" r="2" b="30874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pic>
        <p:nvPicPr>
          <p:cNvPr id="4" name="Content Placeholder 6" descr="Napoleon Hill quote: If you cannot do great things, do small things in...">
            <a:extLst>
              <a:ext uri="{FF2B5EF4-FFF2-40B4-BE49-F238E27FC236}">
                <a16:creationId xmlns:a16="http://schemas.microsoft.com/office/drawing/2014/main" id="{594CF544-B663-04CB-D281-D51D60D726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793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0FB12-A327-D228-E0A4-67D590B02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Small group activity - Getting to know you</a:t>
            </a:r>
          </a:p>
          <a:p>
            <a:pPr indent="-228603">
              <a:buFont typeface="Arial" panose="020B0604020202020204" pitchFamily="34" charset="0"/>
              <a:buChar char="•"/>
            </a:pPr>
            <a:r>
              <a:rPr lang="en-US" sz="2000" b="0"/>
              <a:t>In small groups</a:t>
            </a:r>
          </a:p>
          <a:p>
            <a:pPr indent="-228603">
              <a:buFont typeface="Arial" panose="020B0604020202020204" pitchFamily="34" charset="0"/>
              <a:buChar char="•"/>
            </a:pPr>
            <a:r>
              <a:rPr lang="en-US" sz="2000" b="0"/>
              <a:t>Introduce yourself</a:t>
            </a:r>
          </a:p>
          <a:p>
            <a:pPr indent="-228603">
              <a:buFont typeface="Arial" panose="020B0604020202020204" pitchFamily="34" charset="0"/>
              <a:buChar char="•"/>
            </a:pPr>
            <a:r>
              <a:rPr lang="en-US" sz="2000" b="0"/>
              <a:t>Share a small innovation or moment of creativity that made an impact on you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0C51DD-44D7-08AA-9B2F-EE10228BE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en-US"/>
              <a:t>Innovation and Creative &amp; 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2677401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29964D-545F-69E3-3A38-76BC1E589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3476" b="97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 descr="Small group activity: ">
            <a:extLst>
              <a:ext uri="{FF2B5EF4-FFF2-40B4-BE49-F238E27FC236}">
                <a16:creationId xmlns:a16="http://schemas.microsoft.com/office/drawing/2014/main" id="{C1ED29D6-B357-DAB6-C2E3-3E852E0E54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1968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DD9A577-6872-6FD2-B2FF-463232043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Innovation and Creative &amp; Critical Thinking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70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Content Placeholder 2" descr="Emergency Management Team Scenario: Groups of 4-6 people: You are now members of the UAA Incident Management Team. Develop an Incident Action Plan (IAP) to respond to the scenario.">
            <a:extLst>
              <a:ext uri="{FF2B5EF4-FFF2-40B4-BE49-F238E27FC236}">
                <a16:creationId xmlns:a16="http://schemas.microsoft.com/office/drawing/2014/main" id="{5004652B-A958-122A-B8BA-1582008768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197836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DD9A577-6872-6FD2-B2FF-463232043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en-US" sz="4800">
                <a:cs typeface="Calibri Light"/>
              </a:rPr>
              <a:t>Innovation and Creative &amp; Critical Thinking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4022696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5396781C-32A1-4FDA-A83B-A7FF8C1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Penguins on ice">
            <a:extLst>
              <a:ext uri="{FF2B5EF4-FFF2-40B4-BE49-F238E27FC236}">
                <a16:creationId xmlns:a16="http://schemas.microsoft.com/office/drawing/2014/main" id="{CF58A0CF-F1C7-7FF2-B991-2FEE88BE5A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54" r="27220" b="1"/>
          <a:stretch/>
        </p:blipFill>
        <p:spPr>
          <a:xfrm>
            <a:off x="20" y="10"/>
            <a:ext cx="4546582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effectLst/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54A1C8FD-E5B7-4BEC-A74A-A55FB8EA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20D202D-5E48-4B15-9AF5-71BED4FCF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8D6A069-9380-4E59-A0DA-07053EE8E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0FB12-A327-D228-E0A4-67D590B02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2" y="3146399"/>
            <a:ext cx="6140449" cy="307429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>
                <a:solidFill>
                  <a:schemeClr val="bg1">
                    <a:alpha val="80000"/>
                  </a:schemeClr>
                </a:solidFill>
                <a:cs typeface="Calibri"/>
              </a:rPr>
              <a:t>Zombie virus spreading rapidly across the world</a:t>
            </a:r>
          </a:p>
          <a:p>
            <a:r>
              <a:rPr lang="en-US" sz="1800">
                <a:solidFill>
                  <a:schemeClr val="bg1">
                    <a:alpha val="80000"/>
                  </a:schemeClr>
                </a:solidFill>
                <a:cs typeface="Calibri"/>
              </a:rPr>
              <a:t>Virus identified as originating in Antarctic penguins</a:t>
            </a:r>
          </a:p>
          <a:p>
            <a:r>
              <a:rPr lang="en-US" sz="1800">
                <a:solidFill>
                  <a:schemeClr val="bg1">
                    <a:alpha val="80000"/>
                  </a:schemeClr>
                </a:solidFill>
                <a:cs typeface="Calibri"/>
              </a:rPr>
              <a:t>The World Health Organization has declared an international emergency</a:t>
            </a:r>
          </a:p>
          <a:p>
            <a:r>
              <a:rPr lang="en-US" sz="1800">
                <a:solidFill>
                  <a:schemeClr val="bg1">
                    <a:alpha val="80000"/>
                  </a:schemeClr>
                </a:solidFill>
                <a:cs typeface="Calibri"/>
              </a:rPr>
              <a:t>World leaders rush to prepare for another pandemic</a:t>
            </a:r>
          </a:p>
          <a:p>
            <a:r>
              <a:rPr lang="en-US" sz="1800">
                <a:solidFill>
                  <a:schemeClr val="bg1">
                    <a:alpha val="80000"/>
                  </a:schemeClr>
                </a:solidFill>
                <a:cs typeface="Calibri"/>
              </a:rPr>
              <a:t>Scientists discover institutions of higher education repel the infected</a:t>
            </a:r>
          </a:p>
          <a:p>
            <a:r>
              <a:rPr lang="en-US" sz="1800" b="1">
                <a:solidFill>
                  <a:schemeClr val="bg1">
                    <a:alpha val="80000"/>
                  </a:schemeClr>
                </a:solidFill>
                <a:cs typeface="Calibri"/>
              </a:rPr>
              <a:t>UAA issues a declaration that operations will continue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0C51DD-44D7-08AA-9B2F-EE10228BE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1" y="1946563"/>
            <a:ext cx="6140449" cy="1323439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Breaking News:</a:t>
            </a:r>
            <a:br>
              <a:rPr lang="en-US"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Zombie Virus Outbreak!</a:t>
            </a:r>
          </a:p>
        </p:txBody>
      </p:sp>
      <p:pic>
        <p:nvPicPr>
          <p:cNvPr id="4" name="Picture 3" descr="Green &amp; Gold News Header">
            <a:extLst>
              <a:ext uri="{FF2B5EF4-FFF2-40B4-BE49-F238E27FC236}">
                <a16:creationId xmlns:a16="http://schemas.microsoft.com/office/drawing/2014/main" id="{A8F01581-261F-8E3F-4374-32E24F2B1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0109" y="-7602"/>
            <a:ext cx="8196450" cy="187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37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00583D"/>
      </a:dk1>
      <a:lt1>
        <a:srgbClr val="FFFFFF"/>
      </a:lt1>
      <a:dk2>
        <a:srgbClr val="4EA685"/>
      </a:dk2>
      <a:lt2>
        <a:srgbClr val="FFFFFF"/>
      </a:lt2>
      <a:accent1>
        <a:srgbClr val="FFC425"/>
      </a:accent1>
      <a:accent2>
        <a:srgbClr val="FF8300"/>
      </a:accent2>
      <a:accent3>
        <a:srgbClr val="B83D26"/>
      </a:accent3>
      <a:accent4>
        <a:srgbClr val="908E86"/>
      </a:accent4>
      <a:accent5>
        <a:srgbClr val="4EA685"/>
      </a:accent5>
      <a:accent6>
        <a:srgbClr val="00583D"/>
      </a:accent6>
      <a:hlink>
        <a:srgbClr val="48A1FA"/>
      </a:hlink>
      <a:folHlink>
        <a:srgbClr val="C490AA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379C3875CCB942B751792219B4700C" ma:contentTypeVersion="8" ma:contentTypeDescription="Create a new document." ma:contentTypeScope="" ma:versionID="5cdc342045386ef1ad70f1ba41b3107b">
  <xsd:schema xmlns:xsd="http://www.w3.org/2001/XMLSchema" xmlns:xs="http://www.w3.org/2001/XMLSchema" xmlns:p="http://schemas.microsoft.com/office/2006/metadata/properties" xmlns:ns2="7d6f92b0-ba7e-49d3-acce-1fefdb0abe69" targetNamespace="http://schemas.microsoft.com/office/2006/metadata/properties" ma:root="true" ma:fieldsID="79150f2b0fd9263a0676a189f3e1cf23" ns2:_="">
    <xsd:import namespace="7d6f92b0-ba7e-49d3-acce-1fefdb0abe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6f92b0-ba7e-49d3-acce-1fefdb0abe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8e39b9f-e49d-4856-a37c-03cf9060ff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6f92b0-ba7e-49d3-acce-1fefdb0abe6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031F438-B190-47AE-B187-847AD9F1BFEE}">
  <ds:schemaRefs>
    <ds:schemaRef ds:uri="7d6f92b0-ba7e-49d3-acce-1fefdb0abe6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DEF9FFC-A738-4813-97FC-663697CBF9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9383B2-DD58-456E-BFD7-3038C96A24E9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7d6f92b0-ba7e-49d3-acce-1fefdb0abe69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51</TotalTime>
  <Words>1474</Words>
  <Application>Microsoft Office PowerPoint</Application>
  <PresentationFormat>Widescreen</PresentationFormat>
  <Paragraphs>222</Paragraphs>
  <Slides>20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Arial,Sans-Serif</vt:lpstr>
      <vt:lpstr>Calibri</vt:lpstr>
      <vt:lpstr>Calibri Light</vt:lpstr>
      <vt:lpstr>Roboto</vt:lpstr>
      <vt:lpstr>Roboto Condensed</vt:lpstr>
      <vt:lpstr>robotoBold</vt:lpstr>
      <vt:lpstr>robotoRegular</vt:lpstr>
      <vt:lpstr>office theme</vt:lpstr>
      <vt:lpstr>Mission Moments:  Connecting through Innovation and Creative &amp; Critical Thinking</vt:lpstr>
      <vt:lpstr>Mission Moments</vt:lpstr>
      <vt:lpstr>Agenda</vt:lpstr>
      <vt:lpstr>Innovation and Creative &amp; Critical Thinking</vt:lpstr>
      <vt:lpstr>UAA Definitions of Innovation and Creative &amp; Critical Thinking</vt:lpstr>
      <vt:lpstr>Innovation and Creative &amp; Critical Thinking</vt:lpstr>
      <vt:lpstr>Innovation and Creative &amp; Critical Thinking</vt:lpstr>
      <vt:lpstr>Innovation and Creative &amp; Critical Thinking</vt:lpstr>
      <vt:lpstr>Breaking News: Zombie Virus Outbreak!</vt:lpstr>
      <vt:lpstr>Zombie Incident Management Team </vt:lpstr>
      <vt:lpstr>Zombie Incident Management Team </vt:lpstr>
      <vt:lpstr>Breaking News!</vt:lpstr>
      <vt:lpstr>Zombie Incident Management Team </vt:lpstr>
      <vt:lpstr>Breaking News!</vt:lpstr>
      <vt:lpstr>Zombie Incident Management Team </vt:lpstr>
      <vt:lpstr>Breaking News!</vt:lpstr>
      <vt:lpstr>Zombie Incident Management Team </vt:lpstr>
      <vt:lpstr>IAP Report</vt:lpstr>
      <vt:lpstr>Take Away</vt:lpstr>
      <vt:lpstr>Call to 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Moment Workshop: Innovation and Creative &amp; Critical Thinking (November 3, 2023)</dc:title>
  <dc:creator/>
  <cp:lastModifiedBy>Megan Carlson</cp:lastModifiedBy>
  <cp:revision>6</cp:revision>
  <cp:lastPrinted>2023-11-03T16:46:42Z</cp:lastPrinted>
  <dcterms:created xsi:type="dcterms:W3CDTF">2013-07-15T20:26:40Z</dcterms:created>
  <dcterms:modified xsi:type="dcterms:W3CDTF">2023-11-04T01:13:59Z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127900</vt:r8>
  </property>
  <property fmtid="{D5CDD505-2E9C-101B-9397-08002B2CF9AE}" pid="3" name="ContentTypeId">
    <vt:lpwstr>0x01010013379C3875CCB942B751792219B4700C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  <property fmtid="{D5CDD505-2E9C-101B-9397-08002B2CF9AE}" pid="11" name="_MarkAsFinal">
    <vt:bool>true</vt:bool>
  </property>
</Properties>
</file>